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63" r:id="rId2"/>
  </p:sldMasterIdLst>
  <p:sldIdLst>
    <p:sldId id="273" r:id="rId3"/>
    <p:sldId id="256" r:id="rId4"/>
    <p:sldId id="275" r:id="rId5"/>
    <p:sldId id="283" r:id="rId6"/>
    <p:sldId id="274" r:id="rId7"/>
    <p:sldId id="272" r:id="rId8"/>
    <p:sldId id="280" r:id="rId9"/>
    <p:sldId id="277" r:id="rId10"/>
    <p:sldId id="279" r:id="rId11"/>
    <p:sldId id="284" r:id="rId12"/>
    <p:sldId id="285" r:id="rId13"/>
    <p:sldId id="286" r:id="rId14"/>
    <p:sldId id="257" r:id="rId15"/>
    <p:sldId id="258" r:id="rId16"/>
    <p:sldId id="271" r:id="rId17"/>
    <p:sldId id="28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4 класс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Родители</c:v>
                </c:pt>
                <c:pt idx="1">
                  <c:v>Увлечения</c:v>
                </c:pt>
                <c:pt idx="2">
                  <c:v>Образ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8 класс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Родители</c:v>
                </c:pt>
                <c:pt idx="1">
                  <c:v>Увлечения</c:v>
                </c:pt>
                <c:pt idx="2">
                  <c:v>Образ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2504416"/>
        <c:axId val="322504024"/>
      </c:barChart>
      <c:catAx>
        <c:axId val="32250441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322504024"/>
        <c:crosses val="autoZero"/>
        <c:auto val="1"/>
        <c:lblAlgn val="ctr"/>
        <c:lblOffset val="100"/>
        <c:noMultiLvlLbl val="0"/>
      </c:catAx>
      <c:valAx>
        <c:axId val="32250402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225044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571838-2515-418D-9107-E8D1029CA967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77E12FD6-CD9B-4803-8B8F-A37ED2212D2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Мои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друзья</a:t>
          </a:r>
        </a:p>
      </dgm:t>
    </dgm:pt>
    <dgm:pt modelId="{65C3B449-1793-4E00-8138-DCF5006591B2}" type="parTrans" cxnId="{AF6870B0-D215-4317-BF05-589B963B94F5}">
      <dgm:prSet/>
      <dgm:spPr/>
      <dgm:t>
        <a:bodyPr/>
        <a:lstStyle/>
        <a:p>
          <a:endParaRPr lang="ru-RU"/>
        </a:p>
      </dgm:t>
    </dgm:pt>
    <dgm:pt modelId="{778D4C80-E377-419C-9DB3-3919178EC219}" type="sibTrans" cxnId="{AF6870B0-D215-4317-BF05-589B963B94F5}">
      <dgm:prSet/>
      <dgm:spPr/>
      <dgm:t>
        <a:bodyPr/>
        <a:lstStyle/>
        <a:p>
          <a:endParaRPr lang="ru-RU"/>
        </a:p>
      </dgm:t>
    </dgm:pt>
    <dgm:pt modelId="{061D5717-DB26-42DA-BB87-C96D0D39256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режисёр</a:t>
          </a:r>
        </a:p>
      </dgm:t>
    </dgm:pt>
    <dgm:pt modelId="{4C645E48-79A3-4D89-A90F-B132B2A9C8A5}" type="parTrans" cxnId="{571C54E8-543D-4F90-AB66-3F0B97EE5600}">
      <dgm:prSet/>
      <dgm:spPr/>
      <dgm:t>
        <a:bodyPr/>
        <a:lstStyle/>
        <a:p>
          <a:endParaRPr lang="ru-RU"/>
        </a:p>
      </dgm:t>
    </dgm:pt>
    <dgm:pt modelId="{EE0028F7-6780-468E-87C6-DB658F380932}" type="sibTrans" cxnId="{571C54E8-543D-4F90-AB66-3F0B97EE5600}">
      <dgm:prSet/>
      <dgm:spPr/>
      <dgm:t>
        <a:bodyPr/>
        <a:lstStyle/>
        <a:p>
          <a:endParaRPr lang="ru-RU"/>
        </a:p>
      </dgm:t>
    </dgm:pt>
    <dgm:pt modelId="{85B3D52B-D3F8-46C3-BD5F-1A699FEFA65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юрист</a:t>
          </a:r>
        </a:p>
      </dgm:t>
    </dgm:pt>
    <dgm:pt modelId="{26A70667-EC2C-461D-8ECE-F57282C6A642}" type="parTrans" cxnId="{CE078FE0-2AB6-4E2E-B7E9-BB5609649FC0}">
      <dgm:prSet/>
      <dgm:spPr/>
      <dgm:t>
        <a:bodyPr/>
        <a:lstStyle/>
        <a:p>
          <a:endParaRPr lang="ru-RU"/>
        </a:p>
      </dgm:t>
    </dgm:pt>
    <dgm:pt modelId="{EC795B31-8B34-4684-896D-A940BC7E8157}" type="sibTrans" cxnId="{CE078FE0-2AB6-4E2E-B7E9-BB5609649FC0}">
      <dgm:prSet/>
      <dgm:spPr/>
      <dgm:t>
        <a:bodyPr/>
        <a:lstStyle/>
        <a:p>
          <a:endParaRPr lang="ru-RU"/>
        </a:p>
      </dgm:t>
    </dgm:pt>
    <dgm:pt modelId="{AA0D8528-CC96-45EC-9186-501A2623BC6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дизайнер</a:t>
          </a:r>
        </a:p>
      </dgm:t>
    </dgm:pt>
    <dgm:pt modelId="{68BFC6D2-49B6-41F5-9F87-B9D97E2E5E56}" type="parTrans" cxnId="{1CAEC91D-D0AC-4717-B457-22115E14AB5B}">
      <dgm:prSet/>
      <dgm:spPr/>
      <dgm:t>
        <a:bodyPr/>
        <a:lstStyle/>
        <a:p>
          <a:endParaRPr lang="ru-RU"/>
        </a:p>
      </dgm:t>
    </dgm:pt>
    <dgm:pt modelId="{CFE9677B-6098-4CE0-AC08-7BF70ED64CDF}" type="sibTrans" cxnId="{1CAEC91D-D0AC-4717-B457-22115E14AB5B}">
      <dgm:prSet/>
      <dgm:spPr/>
      <dgm:t>
        <a:bodyPr/>
        <a:lstStyle/>
        <a:p>
          <a:endParaRPr lang="ru-RU"/>
        </a:p>
      </dgm:t>
    </dgm:pt>
    <dgm:pt modelId="{8543986F-9B78-4AAA-8B01-679C752FA43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Дально-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бойщик</a:t>
          </a:r>
        </a:p>
      </dgm:t>
    </dgm:pt>
    <dgm:pt modelId="{CCDC60EB-33CA-4BB4-8757-DD0B656046F7}" type="parTrans" cxnId="{CDFEB952-3B9B-4502-B0AB-D52D071D06CB}">
      <dgm:prSet/>
      <dgm:spPr/>
      <dgm:t>
        <a:bodyPr/>
        <a:lstStyle/>
        <a:p>
          <a:endParaRPr lang="ru-RU"/>
        </a:p>
      </dgm:t>
    </dgm:pt>
    <dgm:pt modelId="{CA1F34CC-71C5-451B-BA15-A345A267A937}" type="sibTrans" cxnId="{CDFEB952-3B9B-4502-B0AB-D52D071D06CB}">
      <dgm:prSet/>
      <dgm:spPr/>
      <dgm:t>
        <a:bodyPr/>
        <a:lstStyle/>
        <a:p>
          <a:endParaRPr lang="ru-RU"/>
        </a:p>
      </dgm:t>
    </dgm:pt>
    <dgm:pt modelId="{9AF2BABC-BDE9-4D21-8B39-932BA45D8EF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врач</a:t>
          </a:r>
        </a:p>
      </dgm:t>
    </dgm:pt>
    <dgm:pt modelId="{AB640E32-36CB-47A1-AF9B-0D2EC41192D1}" type="parTrans" cxnId="{03E15A43-F8EA-4634-B691-D8AFA6701E4E}">
      <dgm:prSet/>
      <dgm:spPr/>
      <dgm:t>
        <a:bodyPr/>
        <a:lstStyle/>
        <a:p>
          <a:endParaRPr lang="ru-RU"/>
        </a:p>
      </dgm:t>
    </dgm:pt>
    <dgm:pt modelId="{CCBEC461-F9AD-4275-BF64-2F666CE77917}" type="sibTrans" cxnId="{03E15A43-F8EA-4634-B691-D8AFA6701E4E}">
      <dgm:prSet/>
      <dgm:spPr/>
      <dgm:t>
        <a:bodyPr/>
        <a:lstStyle/>
        <a:p>
          <a:endParaRPr lang="ru-RU"/>
        </a:p>
      </dgm:t>
    </dgm:pt>
    <dgm:pt modelId="{3E4F0AF6-9F35-42C7-B2FC-A279A12701D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Полицей-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ский</a:t>
          </a:r>
        </a:p>
      </dgm:t>
    </dgm:pt>
    <dgm:pt modelId="{DA45DF9D-E9C6-44B5-B1B7-5CF5CBD8F653}" type="parTrans" cxnId="{30C16FB7-CEBE-4622-9764-0284A764ED45}">
      <dgm:prSet/>
      <dgm:spPr/>
      <dgm:t>
        <a:bodyPr/>
        <a:lstStyle/>
        <a:p>
          <a:endParaRPr lang="ru-RU"/>
        </a:p>
      </dgm:t>
    </dgm:pt>
    <dgm:pt modelId="{5D6D5A2E-71ED-45B8-B7CE-5B87F6DF1842}" type="sibTrans" cxnId="{30C16FB7-CEBE-4622-9764-0284A764ED45}">
      <dgm:prSet/>
      <dgm:spPr/>
      <dgm:t>
        <a:bodyPr/>
        <a:lstStyle/>
        <a:p>
          <a:endParaRPr lang="ru-RU"/>
        </a:p>
      </dgm:t>
    </dgm:pt>
    <dgm:pt modelId="{FB3926F7-4BFD-4D55-A50C-A5CBF3CF018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учёный</a:t>
          </a:r>
        </a:p>
      </dgm:t>
    </dgm:pt>
    <dgm:pt modelId="{387C9A7C-B082-4EC6-BBA7-964E238AD335}" type="parTrans" cxnId="{E121DA55-82D7-4C2C-A414-56D06FDF3E1F}">
      <dgm:prSet/>
      <dgm:spPr/>
      <dgm:t>
        <a:bodyPr/>
        <a:lstStyle/>
        <a:p>
          <a:endParaRPr lang="ru-RU"/>
        </a:p>
      </dgm:t>
    </dgm:pt>
    <dgm:pt modelId="{FB8C0A23-75B4-4562-8BD7-5674A9EBF402}" type="sibTrans" cxnId="{E121DA55-82D7-4C2C-A414-56D06FDF3E1F}">
      <dgm:prSet/>
      <dgm:spPr/>
      <dgm:t>
        <a:bodyPr/>
        <a:lstStyle/>
        <a:p>
          <a:endParaRPr lang="ru-RU"/>
        </a:p>
      </dgm:t>
    </dgm:pt>
    <dgm:pt modelId="{68CF35EB-FF4E-496C-9227-E3097A664EB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журналист</a:t>
          </a:r>
        </a:p>
      </dgm:t>
    </dgm:pt>
    <dgm:pt modelId="{948D68FB-C57E-43CD-BB54-F9ACEFBDDC11}" type="parTrans" cxnId="{9E458AE1-99C7-4394-B868-CCAF698E3102}">
      <dgm:prSet/>
      <dgm:spPr/>
      <dgm:t>
        <a:bodyPr/>
        <a:lstStyle/>
        <a:p>
          <a:endParaRPr lang="ru-RU"/>
        </a:p>
      </dgm:t>
    </dgm:pt>
    <dgm:pt modelId="{76B5979D-6AA3-45BC-AE8F-546C01D825B6}" type="sibTrans" cxnId="{9E458AE1-99C7-4394-B868-CCAF698E3102}">
      <dgm:prSet/>
      <dgm:spPr/>
      <dgm:t>
        <a:bodyPr/>
        <a:lstStyle/>
        <a:p>
          <a:endParaRPr lang="ru-RU"/>
        </a:p>
      </dgm:t>
    </dgm:pt>
    <dgm:pt modelId="{56F069C7-83D0-44C0-88B6-120107417AB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парикмахер</a:t>
          </a:r>
        </a:p>
      </dgm:t>
    </dgm:pt>
    <dgm:pt modelId="{5F1FCD43-39F7-4F9E-BAF4-37644FD9DAF6}" type="parTrans" cxnId="{AB0D7C7D-2D37-4B1A-A885-25EB724FDC17}">
      <dgm:prSet/>
      <dgm:spPr/>
      <dgm:t>
        <a:bodyPr/>
        <a:lstStyle/>
        <a:p>
          <a:endParaRPr lang="ru-RU"/>
        </a:p>
      </dgm:t>
    </dgm:pt>
    <dgm:pt modelId="{4DE1095F-D1BA-45FF-B851-87EF0FB1D70F}" type="sibTrans" cxnId="{AB0D7C7D-2D37-4B1A-A885-25EB724FDC17}">
      <dgm:prSet/>
      <dgm:spPr/>
      <dgm:t>
        <a:bodyPr/>
        <a:lstStyle/>
        <a:p>
          <a:endParaRPr lang="ru-RU"/>
        </a:p>
      </dgm:t>
    </dgm:pt>
    <dgm:pt modelId="{2D8732BB-B7F6-4D6E-8A0B-DD0FE361C45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инженер</a:t>
          </a:r>
        </a:p>
      </dgm:t>
    </dgm:pt>
    <dgm:pt modelId="{CBCE1372-FDB4-4050-A777-228120297CC5}" type="parTrans" cxnId="{AF9032B9-7224-4E1B-9017-D6B71730D7D9}">
      <dgm:prSet/>
      <dgm:spPr/>
      <dgm:t>
        <a:bodyPr/>
        <a:lstStyle/>
        <a:p>
          <a:endParaRPr lang="ru-RU"/>
        </a:p>
      </dgm:t>
    </dgm:pt>
    <dgm:pt modelId="{082B0A8D-801F-4BC6-A4F4-1A7F9B441350}" type="sibTrans" cxnId="{AF9032B9-7224-4E1B-9017-D6B71730D7D9}">
      <dgm:prSet/>
      <dgm:spPr/>
      <dgm:t>
        <a:bodyPr/>
        <a:lstStyle/>
        <a:p>
          <a:endParaRPr lang="ru-RU"/>
        </a:p>
      </dgm:t>
    </dgm:pt>
    <dgm:pt modelId="{5A131C4D-1324-4AA3-99E2-9AEB40C2802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политик</a:t>
          </a:r>
        </a:p>
      </dgm:t>
    </dgm:pt>
    <dgm:pt modelId="{8EF2C373-B76C-4CD4-8008-5A5F244C6E4D}" type="parTrans" cxnId="{89B9E01D-97EB-46E8-8128-9CB3DD72BBCE}">
      <dgm:prSet/>
      <dgm:spPr/>
      <dgm:t>
        <a:bodyPr/>
        <a:lstStyle/>
        <a:p>
          <a:endParaRPr lang="ru-RU"/>
        </a:p>
      </dgm:t>
    </dgm:pt>
    <dgm:pt modelId="{5F501FC0-201B-49B6-AB7D-B204F0B94DC3}" type="sibTrans" cxnId="{89B9E01D-97EB-46E8-8128-9CB3DD72BBCE}">
      <dgm:prSet/>
      <dgm:spPr/>
      <dgm:t>
        <a:bodyPr/>
        <a:lstStyle/>
        <a:p>
          <a:endParaRPr lang="ru-RU"/>
        </a:p>
      </dgm:t>
    </dgm:pt>
    <dgm:pt modelId="{DB37E5F6-52F6-456A-9538-59D19D78BBE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архитектор</a:t>
          </a:r>
        </a:p>
      </dgm:t>
    </dgm:pt>
    <dgm:pt modelId="{94A9EF72-E610-4CDD-B60F-8DE3941B2CCE}" type="parTrans" cxnId="{9966460C-1AE2-462F-8E25-918B797A5123}">
      <dgm:prSet/>
      <dgm:spPr/>
      <dgm:t>
        <a:bodyPr/>
        <a:lstStyle/>
        <a:p>
          <a:endParaRPr lang="ru-RU"/>
        </a:p>
      </dgm:t>
    </dgm:pt>
    <dgm:pt modelId="{6CCA037D-299F-433D-AEDF-D646B41892E2}" type="sibTrans" cxnId="{9966460C-1AE2-462F-8E25-918B797A5123}">
      <dgm:prSet/>
      <dgm:spPr/>
      <dgm:t>
        <a:bodyPr/>
        <a:lstStyle/>
        <a:p>
          <a:endParaRPr lang="ru-RU"/>
        </a:p>
      </dgm:t>
    </dgm:pt>
    <dgm:pt modelId="{B5BC7909-B9D7-4EAD-A1A8-159489F8416A}" type="pres">
      <dgm:prSet presAssocID="{99571838-2515-418D-9107-E8D1029CA96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9549B1A-9DA3-4434-A2A3-DB4277E346A0}" type="pres">
      <dgm:prSet presAssocID="{77E12FD6-CD9B-4803-8B8F-A37ED2212D27}" presName="centerShape" presStyleLbl="node0" presStyleIdx="0" presStyleCnt="1"/>
      <dgm:spPr/>
      <dgm:t>
        <a:bodyPr/>
        <a:lstStyle/>
        <a:p>
          <a:endParaRPr lang="ru-RU"/>
        </a:p>
      </dgm:t>
    </dgm:pt>
    <dgm:pt modelId="{FD9E81B8-3454-4E64-806A-A410AB55041F}" type="pres">
      <dgm:prSet presAssocID="{4C645E48-79A3-4D89-A90F-B132B2A9C8A5}" presName="Name9" presStyleLbl="parChTrans1D2" presStyleIdx="0" presStyleCnt="12"/>
      <dgm:spPr/>
      <dgm:t>
        <a:bodyPr/>
        <a:lstStyle/>
        <a:p>
          <a:endParaRPr lang="ru-RU"/>
        </a:p>
      </dgm:t>
    </dgm:pt>
    <dgm:pt modelId="{54FF02A0-7B30-46EA-9666-90AC6276A3AC}" type="pres">
      <dgm:prSet presAssocID="{4C645E48-79A3-4D89-A90F-B132B2A9C8A5}" presName="connTx" presStyleLbl="parChTrans1D2" presStyleIdx="0" presStyleCnt="12"/>
      <dgm:spPr/>
      <dgm:t>
        <a:bodyPr/>
        <a:lstStyle/>
        <a:p>
          <a:endParaRPr lang="ru-RU"/>
        </a:p>
      </dgm:t>
    </dgm:pt>
    <dgm:pt modelId="{395F420B-E779-41AC-B9FE-6EC070B91868}" type="pres">
      <dgm:prSet presAssocID="{061D5717-DB26-42DA-BB87-C96D0D39256E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88A7F7-6254-4F45-BA69-A4EC7D7BE4C8}" type="pres">
      <dgm:prSet presAssocID="{26A70667-EC2C-461D-8ECE-F57282C6A642}" presName="Name9" presStyleLbl="parChTrans1D2" presStyleIdx="1" presStyleCnt="12"/>
      <dgm:spPr/>
      <dgm:t>
        <a:bodyPr/>
        <a:lstStyle/>
        <a:p>
          <a:endParaRPr lang="ru-RU"/>
        </a:p>
      </dgm:t>
    </dgm:pt>
    <dgm:pt modelId="{3152A8C0-DE27-4172-BEBA-FECF37DEDCDE}" type="pres">
      <dgm:prSet presAssocID="{26A70667-EC2C-461D-8ECE-F57282C6A642}" presName="connTx" presStyleLbl="parChTrans1D2" presStyleIdx="1" presStyleCnt="12"/>
      <dgm:spPr/>
      <dgm:t>
        <a:bodyPr/>
        <a:lstStyle/>
        <a:p>
          <a:endParaRPr lang="ru-RU"/>
        </a:p>
      </dgm:t>
    </dgm:pt>
    <dgm:pt modelId="{E9D9753C-C746-4A3A-BF1C-FB1545A5BEB1}" type="pres">
      <dgm:prSet presAssocID="{85B3D52B-D3F8-46C3-BD5F-1A699FEFA65D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47885D-A6B4-4504-8C38-CD79FF2687BA}" type="pres">
      <dgm:prSet presAssocID="{68BFC6D2-49B6-41F5-9F87-B9D97E2E5E56}" presName="Name9" presStyleLbl="parChTrans1D2" presStyleIdx="2" presStyleCnt="12"/>
      <dgm:spPr/>
      <dgm:t>
        <a:bodyPr/>
        <a:lstStyle/>
        <a:p>
          <a:endParaRPr lang="ru-RU"/>
        </a:p>
      </dgm:t>
    </dgm:pt>
    <dgm:pt modelId="{445F9E3F-D019-4702-A6FB-C5074DC79AED}" type="pres">
      <dgm:prSet presAssocID="{68BFC6D2-49B6-41F5-9F87-B9D97E2E5E56}" presName="connTx" presStyleLbl="parChTrans1D2" presStyleIdx="2" presStyleCnt="12"/>
      <dgm:spPr/>
      <dgm:t>
        <a:bodyPr/>
        <a:lstStyle/>
        <a:p>
          <a:endParaRPr lang="ru-RU"/>
        </a:p>
      </dgm:t>
    </dgm:pt>
    <dgm:pt modelId="{2C0FDF04-E091-4A83-AD73-1C5E099040BF}" type="pres">
      <dgm:prSet presAssocID="{AA0D8528-CC96-45EC-9186-501A2623BC63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F9792-32D8-44BF-91B0-D9CA594265ED}" type="pres">
      <dgm:prSet presAssocID="{CCDC60EB-33CA-4BB4-8757-DD0B656046F7}" presName="Name9" presStyleLbl="parChTrans1D2" presStyleIdx="3" presStyleCnt="12"/>
      <dgm:spPr/>
      <dgm:t>
        <a:bodyPr/>
        <a:lstStyle/>
        <a:p>
          <a:endParaRPr lang="ru-RU"/>
        </a:p>
      </dgm:t>
    </dgm:pt>
    <dgm:pt modelId="{64097CB1-A5D3-4172-9AD0-D6CB65984F91}" type="pres">
      <dgm:prSet presAssocID="{CCDC60EB-33CA-4BB4-8757-DD0B656046F7}" presName="connTx" presStyleLbl="parChTrans1D2" presStyleIdx="3" presStyleCnt="12"/>
      <dgm:spPr/>
      <dgm:t>
        <a:bodyPr/>
        <a:lstStyle/>
        <a:p>
          <a:endParaRPr lang="ru-RU"/>
        </a:p>
      </dgm:t>
    </dgm:pt>
    <dgm:pt modelId="{EFBBFBBE-F889-4440-80A4-7B4782731A77}" type="pres">
      <dgm:prSet presAssocID="{8543986F-9B78-4AAA-8B01-679C752FA43A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17C164-F2CF-46C9-932B-EF5372AA8C9F}" type="pres">
      <dgm:prSet presAssocID="{AB640E32-36CB-47A1-AF9B-0D2EC41192D1}" presName="Name9" presStyleLbl="parChTrans1D2" presStyleIdx="4" presStyleCnt="12"/>
      <dgm:spPr/>
      <dgm:t>
        <a:bodyPr/>
        <a:lstStyle/>
        <a:p>
          <a:endParaRPr lang="ru-RU"/>
        </a:p>
      </dgm:t>
    </dgm:pt>
    <dgm:pt modelId="{FE5DF7CF-A5A1-4B35-ADF7-B20940D1F3BF}" type="pres">
      <dgm:prSet presAssocID="{AB640E32-36CB-47A1-AF9B-0D2EC41192D1}" presName="connTx" presStyleLbl="parChTrans1D2" presStyleIdx="4" presStyleCnt="12"/>
      <dgm:spPr/>
      <dgm:t>
        <a:bodyPr/>
        <a:lstStyle/>
        <a:p>
          <a:endParaRPr lang="ru-RU"/>
        </a:p>
      </dgm:t>
    </dgm:pt>
    <dgm:pt modelId="{FB4A44BE-A7F8-44DD-A5D7-590CFC27BD34}" type="pres">
      <dgm:prSet presAssocID="{9AF2BABC-BDE9-4D21-8B39-932BA45D8EFE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891304-2E93-4FFB-977C-006BFE506270}" type="pres">
      <dgm:prSet presAssocID="{DA45DF9D-E9C6-44B5-B1B7-5CF5CBD8F653}" presName="Name9" presStyleLbl="parChTrans1D2" presStyleIdx="5" presStyleCnt="12"/>
      <dgm:spPr/>
      <dgm:t>
        <a:bodyPr/>
        <a:lstStyle/>
        <a:p>
          <a:endParaRPr lang="ru-RU"/>
        </a:p>
      </dgm:t>
    </dgm:pt>
    <dgm:pt modelId="{EDBD0D6E-A895-4B9C-9E8E-D4FC976E993C}" type="pres">
      <dgm:prSet presAssocID="{DA45DF9D-E9C6-44B5-B1B7-5CF5CBD8F653}" presName="connTx" presStyleLbl="parChTrans1D2" presStyleIdx="5" presStyleCnt="12"/>
      <dgm:spPr/>
      <dgm:t>
        <a:bodyPr/>
        <a:lstStyle/>
        <a:p>
          <a:endParaRPr lang="ru-RU"/>
        </a:p>
      </dgm:t>
    </dgm:pt>
    <dgm:pt modelId="{4C0FCBA3-CBDA-4CEE-9413-5FD342C57EB1}" type="pres">
      <dgm:prSet presAssocID="{3E4F0AF6-9F35-42C7-B2FC-A279A12701D7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D687A-9317-4206-AF39-E91756384ABD}" type="pres">
      <dgm:prSet presAssocID="{387C9A7C-B082-4EC6-BBA7-964E238AD335}" presName="Name9" presStyleLbl="parChTrans1D2" presStyleIdx="6" presStyleCnt="12"/>
      <dgm:spPr/>
      <dgm:t>
        <a:bodyPr/>
        <a:lstStyle/>
        <a:p>
          <a:endParaRPr lang="ru-RU"/>
        </a:p>
      </dgm:t>
    </dgm:pt>
    <dgm:pt modelId="{F1667C46-7688-41FA-A2D4-06CE98566A94}" type="pres">
      <dgm:prSet presAssocID="{387C9A7C-B082-4EC6-BBA7-964E238AD335}" presName="connTx" presStyleLbl="parChTrans1D2" presStyleIdx="6" presStyleCnt="12"/>
      <dgm:spPr/>
      <dgm:t>
        <a:bodyPr/>
        <a:lstStyle/>
        <a:p>
          <a:endParaRPr lang="ru-RU"/>
        </a:p>
      </dgm:t>
    </dgm:pt>
    <dgm:pt modelId="{4E29FE83-D3C0-4A1D-B7F1-F3FD5C16B4DB}" type="pres">
      <dgm:prSet presAssocID="{FB3926F7-4BFD-4D55-A50C-A5CBF3CF0184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33AA4A-2EF0-4B10-9D6A-ED7EE1068E3D}" type="pres">
      <dgm:prSet presAssocID="{948D68FB-C57E-43CD-BB54-F9ACEFBDDC11}" presName="Name9" presStyleLbl="parChTrans1D2" presStyleIdx="7" presStyleCnt="12"/>
      <dgm:spPr/>
      <dgm:t>
        <a:bodyPr/>
        <a:lstStyle/>
        <a:p>
          <a:endParaRPr lang="ru-RU"/>
        </a:p>
      </dgm:t>
    </dgm:pt>
    <dgm:pt modelId="{90D89E6F-FB0F-4CAD-8E66-4F8965611C2B}" type="pres">
      <dgm:prSet presAssocID="{948D68FB-C57E-43CD-BB54-F9ACEFBDDC11}" presName="connTx" presStyleLbl="parChTrans1D2" presStyleIdx="7" presStyleCnt="12"/>
      <dgm:spPr/>
      <dgm:t>
        <a:bodyPr/>
        <a:lstStyle/>
        <a:p>
          <a:endParaRPr lang="ru-RU"/>
        </a:p>
      </dgm:t>
    </dgm:pt>
    <dgm:pt modelId="{47D09ADE-A342-4C80-80D4-49319DAC0336}" type="pres">
      <dgm:prSet presAssocID="{68CF35EB-FF4E-496C-9227-E3097A664EB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EE7734-7EE1-437F-B633-1E8092E56D6F}" type="pres">
      <dgm:prSet presAssocID="{5F1FCD43-39F7-4F9E-BAF4-37644FD9DAF6}" presName="Name9" presStyleLbl="parChTrans1D2" presStyleIdx="8" presStyleCnt="12"/>
      <dgm:spPr/>
      <dgm:t>
        <a:bodyPr/>
        <a:lstStyle/>
        <a:p>
          <a:endParaRPr lang="ru-RU"/>
        </a:p>
      </dgm:t>
    </dgm:pt>
    <dgm:pt modelId="{D407B24C-626F-479D-884B-E55E4FB7E115}" type="pres">
      <dgm:prSet presAssocID="{5F1FCD43-39F7-4F9E-BAF4-37644FD9DAF6}" presName="connTx" presStyleLbl="parChTrans1D2" presStyleIdx="8" presStyleCnt="12"/>
      <dgm:spPr/>
      <dgm:t>
        <a:bodyPr/>
        <a:lstStyle/>
        <a:p>
          <a:endParaRPr lang="ru-RU"/>
        </a:p>
      </dgm:t>
    </dgm:pt>
    <dgm:pt modelId="{4B3EE46F-87A4-412D-B5B9-ED44FB01CDDC}" type="pres">
      <dgm:prSet presAssocID="{56F069C7-83D0-44C0-88B6-120107417ABA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DCE5E3-98E1-414C-84B6-99C67220D65E}" type="pres">
      <dgm:prSet presAssocID="{CBCE1372-FDB4-4050-A777-228120297CC5}" presName="Name9" presStyleLbl="parChTrans1D2" presStyleIdx="9" presStyleCnt="12"/>
      <dgm:spPr/>
      <dgm:t>
        <a:bodyPr/>
        <a:lstStyle/>
        <a:p>
          <a:endParaRPr lang="ru-RU"/>
        </a:p>
      </dgm:t>
    </dgm:pt>
    <dgm:pt modelId="{A9E5460A-E067-4CDC-9F04-498EE47806C3}" type="pres">
      <dgm:prSet presAssocID="{CBCE1372-FDB4-4050-A777-228120297CC5}" presName="connTx" presStyleLbl="parChTrans1D2" presStyleIdx="9" presStyleCnt="12"/>
      <dgm:spPr/>
      <dgm:t>
        <a:bodyPr/>
        <a:lstStyle/>
        <a:p>
          <a:endParaRPr lang="ru-RU"/>
        </a:p>
      </dgm:t>
    </dgm:pt>
    <dgm:pt modelId="{16CFD6BA-B348-43A6-8B6A-A4125255037C}" type="pres">
      <dgm:prSet presAssocID="{2D8732BB-B7F6-4D6E-8A0B-DD0FE361C45C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96B711-B067-417C-9D73-36FE11CE39BC}" type="pres">
      <dgm:prSet presAssocID="{8EF2C373-B76C-4CD4-8008-5A5F244C6E4D}" presName="Name9" presStyleLbl="parChTrans1D2" presStyleIdx="10" presStyleCnt="12"/>
      <dgm:spPr/>
      <dgm:t>
        <a:bodyPr/>
        <a:lstStyle/>
        <a:p>
          <a:endParaRPr lang="ru-RU"/>
        </a:p>
      </dgm:t>
    </dgm:pt>
    <dgm:pt modelId="{69E5AB67-D4F1-4673-B5E7-3AC57D4EAAB2}" type="pres">
      <dgm:prSet presAssocID="{8EF2C373-B76C-4CD4-8008-5A5F244C6E4D}" presName="connTx" presStyleLbl="parChTrans1D2" presStyleIdx="10" presStyleCnt="12"/>
      <dgm:spPr/>
      <dgm:t>
        <a:bodyPr/>
        <a:lstStyle/>
        <a:p>
          <a:endParaRPr lang="ru-RU"/>
        </a:p>
      </dgm:t>
    </dgm:pt>
    <dgm:pt modelId="{92488437-55BC-4E2C-A628-8BE320BC5412}" type="pres">
      <dgm:prSet presAssocID="{5A131C4D-1324-4AA3-99E2-9AEB40C2802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73C0D0-F190-426B-BBA3-8CDFA983785C}" type="pres">
      <dgm:prSet presAssocID="{94A9EF72-E610-4CDD-B60F-8DE3941B2CCE}" presName="Name9" presStyleLbl="parChTrans1D2" presStyleIdx="11" presStyleCnt="12"/>
      <dgm:spPr/>
      <dgm:t>
        <a:bodyPr/>
        <a:lstStyle/>
        <a:p>
          <a:endParaRPr lang="ru-RU"/>
        </a:p>
      </dgm:t>
    </dgm:pt>
    <dgm:pt modelId="{2F96E051-0152-41EB-B8EE-5C2461832487}" type="pres">
      <dgm:prSet presAssocID="{94A9EF72-E610-4CDD-B60F-8DE3941B2CCE}" presName="connTx" presStyleLbl="parChTrans1D2" presStyleIdx="11" presStyleCnt="12"/>
      <dgm:spPr/>
      <dgm:t>
        <a:bodyPr/>
        <a:lstStyle/>
        <a:p>
          <a:endParaRPr lang="ru-RU"/>
        </a:p>
      </dgm:t>
    </dgm:pt>
    <dgm:pt modelId="{39D952E4-CF1C-406D-AE68-FDE799F7C029}" type="pres">
      <dgm:prSet presAssocID="{DB37E5F6-52F6-456A-9538-59D19D78BBEC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AFDE1D-0080-4E73-832F-AED1F62321DD}" type="presOf" srcId="{56F069C7-83D0-44C0-88B6-120107417ABA}" destId="{4B3EE46F-87A4-412D-B5B9-ED44FB01CDDC}" srcOrd="0" destOrd="0" presId="urn:microsoft.com/office/officeart/2005/8/layout/radial1"/>
    <dgm:cxn modelId="{ECF3C10E-5CA8-4C3F-A6E6-B97B5C7C48CD}" type="presOf" srcId="{85B3D52B-D3F8-46C3-BD5F-1A699FEFA65D}" destId="{E9D9753C-C746-4A3A-BF1C-FB1545A5BEB1}" srcOrd="0" destOrd="0" presId="urn:microsoft.com/office/officeart/2005/8/layout/radial1"/>
    <dgm:cxn modelId="{77434B0F-66C8-4A5F-A465-9306DDB18B1F}" type="presOf" srcId="{26A70667-EC2C-461D-8ECE-F57282C6A642}" destId="{3152A8C0-DE27-4172-BEBA-FECF37DEDCDE}" srcOrd="1" destOrd="0" presId="urn:microsoft.com/office/officeart/2005/8/layout/radial1"/>
    <dgm:cxn modelId="{9966460C-1AE2-462F-8E25-918B797A5123}" srcId="{77E12FD6-CD9B-4803-8B8F-A37ED2212D27}" destId="{DB37E5F6-52F6-456A-9538-59D19D78BBEC}" srcOrd="11" destOrd="0" parTransId="{94A9EF72-E610-4CDD-B60F-8DE3941B2CCE}" sibTransId="{6CCA037D-299F-433D-AEDF-D646B41892E2}"/>
    <dgm:cxn modelId="{AF6870B0-D215-4317-BF05-589B963B94F5}" srcId="{99571838-2515-418D-9107-E8D1029CA967}" destId="{77E12FD6-CD9B-4803-8B8F-A37ED2212D27}" srcOrd="0" destOrd="0" parTransId="{65C3B449-1793-4E00-8138-DCF5006591B2}" sibTransId="{778D4C80-E377-419C-9DB3-3919178EC219}"/>
    <dgm:cxn modelId="{CDFEB952-3B9B-4502-B0AB-D52D071D06CB}" srcId="{77E12FD6-CD9B-4803-8B8F-A37ED2212D27}" destId="{8543986F-9B78-4AAA-8B01-679C752FA43A}" srcOrd="3" destOrd="0" parTransId="{CCDC60EB-33CA-4BB4-8757-DD0B656046F7}" sibTransId="{CA1F34CC-71C5-451B-BA15-A345A267A937}"/>
    <dgm:cxn modelId="{DE555793-F76A-429B-8B1C-037378D7F1BD}" type="presOf" srcId="{FB3926F7-4BFD-4D55-A50C-A5CBF3CF0184}" destId="{4E29FE83-D3C0-4A1D-B7F1-F3FD5C16B4DB}" srcOrd="0" destOrd="0" presId="urn:microsoft.com/office/officeart/2005/8/layout/radial1"/>
    <dgm:cxn modelId="{8338A735-6B4D-4953-993B-875C3D081CE2}" type="presOf" srcId="{8EF2C373-B76C-4CD4-8008-5A5F244C6E4D}" destId="{69E5AB67-D4F1-4673-B5E7-3AC57D4EAAB2}" srcOrd="1" destOrd="0" presId="urn:microsoft.com/office/officeart/2005/8/layout/radial1"/>
    <dgm:cxn modelId="{DEFD4632-5DC2-4B67-BE3B-295E68730760}" type="presOf" srcId="{3E4F0AF6-9F35-42C7-B2FC-A279A12701D7}" destId="{4C0FCBA3-CBDA-4CEE-9413-5FD342C57EB1}" srcOrd="0" destOrd="0" presId="urn:microsoft.com/office/officeart/2005/8/layout/radial1"/>
    <dgm:cxn modelId="{72456FEF-B2B6-4664-A09B-29E9536C65C5}" type="presOf" srcId="{5F1FCD43-39F7-4F9E-BAF4-37644FD9DAF6}" destId="{B9EE7734-7EE1-437F-B633-1E8092E56D6F}" srcOrd="0" destOrd="0" presId="urn:microsoft.com/office/officeart/2005/8/layout/radial1"/>
    <dgm:cxn modelId="{A816992A-9678-4F07-AC43-C4E4D0284C1D}" type="presOf" srcId="{061D5717-DB26-42DA-BB87-C96D0D39256E}" destId="{395F420B-E779-41AC-B9FE-6EC070B91868}" srcOrd="0" destOrd="0" presId="urn:microsoft.com/office/officeart/2005/8/layout/radial1"/>
    <dgm:cxn modelId="{1CAEC91D-D0AC-4717-B457-22115E14AB5B}" srcId="{77E12FD6-CD9B-4803-8B8F-A37ED2212D27}" destId="{AA0D8528-CC96-45EC-9186-501A2623BC63}" srcOrd="2" destOrd="0" parTransId="{68BFC6D2-49B6-41F5-9F87-B9D97E2E5E56}" sibTransId="{CFE9677B-6098-4CE0-AC08-7BF70ED64CDF}"/>
    <dgm:cxn modelId="{279AC42F-777B-4316-90DC-752C9132230F}" type="presOf" srcId="{2D8732BB-B7F6-4D6E-8A0B-DD0FE361C45C}" destId="{16CFD6BA-B348-43A6-8B6A-A4125255037C}" srcOrd="0" destOrd="0" presId="urn:microsoft.com/office/officeart/2005/8/layout/radial1"/>
    <dgm:cxn modelId="{E24DF5BC-29E6-4462-90D9-039E1E6BBB9F}" type="presOf" srcId="{AB640E32-36CB-47A1-AF9B-0D2EC41192D1}" destId="{8717C164-F2CF-46C9-932B-EF5372AA8C9F}" srcOrd="0" destOrd="0" presId="urn:microsoft.com/office/officeart/2005/8/layout/radial1"/>
    <dgm:cxn modelId="{A985FE9C-18B3-42B9-A0C2-4A06DF3176F7}" type="presOf" srcId="{5F1FCD43-39F7-4F9E-BAF4-37644FD9DAF6}" destId="{D407B24C-626F-479D-884B-E55E4FB7E115}" srcOrd="1" destOrd="0" presId="urn:microsoft.com/office/officeart/2005/8/layout/radial1"/>
    <dgm:cxn modelId="{AF9032B9-7224-4E1B-9017-D6B71730D7D9}" srcId="{77E12FD6-CD9B-4803-8B8F-A37ED2212D27}" destId="{2D8732BB-B7F6-4D6E-8A0B-DD0FE361C45C}" srcOrd="9" destOrd="0" parTransId="{CBCE1372-FDB4-4050-A777-228120297CC5}" sibTransId="{082B0A8D-801F-4BC6-A4F4-1A7F9B441350}"/>
    <dgm:cxn modelId="{CE078FE0-2AB6-4E2E-B7E9-BB5609649FC0}" srcId="{77E12FD6-CD9B-4803-8B8F-A37ED2212D27}" destId="{85B3D52B-D3F8-46C3-BD5F-1A699FEFA65D}" srcOrd="1" destOrd="0" parTransId="{26A70667-EC2C-461D-8ECE-F57282C6A642}" sibTransId="{EC795B31-8B34-4684-896D-A940BC7E8157}"/>
    <dgm:cxn modelId="{492AC111-6DD2-4059-A671-010468799630}" type="presOf" srcId="{94A9EF72-E610-4CDD-B60F-8DE3941B2CCE}" destId="{2F96E051-0152-41EB-B8EE-5C2461832487}" srcOrd="1" destOrd="0" presId="urn:microsoft.com/office/officeart/2005/8/layout/radial1"/>
    <dgm:cxn modelId="{04A386CC-0AC0-49A1-979E-E20EE6C3C2B3}" type="presOf" srcId="{387C9A7C-B082-4EC6-BBA7-964E238AD335}" destId="{F1667C46-7688-41FA-A2D4-06CE98566A94}" srcOrd="1" destOrd="0" presId="urn:microsoft.com/office/officeart/2005/8/layout/radial1"/>
    <dgm:cxn modelId="{B8BFB0C1-92B1-423B-9056-9138A1F9D7A0}" type="presOf" srcId="{4C645E48-79A3-4D89-A90F-B132B2A9C8A5}" destId="{FD9E81B8-3454-4E64-806A-A410AB55041F}" srcOrd="0" destOrd="0" presId="urn:microsoft.com/office/officeart/2005/8/layout/radial1"/>
    <dgm:cxn modelId="{A72495BB-9DF2-41B3-841B-A389BCB542C4}" type="presOf" srcId="{CCDC60EB-33CA-4BB4-8757-DD0B656046F7}" destId="{B8DF9792-32D8-44BF-91B0-D9CA594265ED}" srcOrd="0" destOrd="0" presId="urn:microsoft.com/office/officeart/2005/8/layout/radial1"/>
    <dgm:cxn modelId="{3EAB9D14-BEDD-42D4-BDAC-BBA1DB204BD1}" type="presOf" srcId="{68CF35EB-FF4E-496C-9227-E3097A664EBF}" destId="{47D09ADE-A342-4C80-80D4-49319DAC0336}" srcOrd="0" destOrd="0" presId="urn:microsoft.com/office/officeart/2005/8/layout/radial1"/>
    <dgm:cxn modelId="{EB003492-5EEA-483B-A97B-9B89C556D611}" type="presOf" srcId="{387C9A7C-B082-4EC6-BBA7-964E238AD335}" destId="{AB4D687A-9317-4206-AF39-E91756384ABD}" srcOrd="0" destOrd="0" presId="urn:microsoft.com/office/officeart/2005/8/layout/radial1"/>
    <dgm:cxn modelId="{CFD4C0CC-D824-4FC6-ABED-4C44B6537CA8}" type="presOf" srcId="{948D68FB-C57E-43CD-BB54-F9ACEFBDDC11}" destId="{9033AA4A-2EF0-4B10-9D6A-ED7EE1068E3D}" srcOrd="0" destOrd="0" presId="urn:microsoft.com/office/officeart/2005/8/layout/radial1"/>
    <dgm:cxn modelId="{89B9E01D-97EB-46E8-8128-9CB3DD72BBCE}" srcId="{77E12FD6-CD9B-4803-8B8F-A37ED2212D27}" destId="{5A131C4D-1324-4AA3-99E2-9AEB40C28027}" srcOrd="10" destOrd="0" parTransId="{8EF2C373-B76C-4CD4-8008-5A5F244C6E4D}" sibTransId="{5F501FC0-201B-49B6-AB7D-B204F0B94DC3}"/>
    <dgm:cxn modelId="{9BAB18EA-B875-4AB9-A4B0-67F11704CA1C}" type="presOf" srcId="{9AF2BABC-BDE9-4D21-8B39-932BA45D8EFE}" destId="{FB4A44BE-A7F8-44DD-A5D7-590CFC27BD34}" srcOrd="0" destOrd="0" presId="urn:microsoft.com/office/officeart/2005/8/layout/radial1"/>
    <dgm:cxn modelId="{956F7A25-FCC7-46B0-BE04-938399CA0389}" type="presOf" srcId="{94A9EF72-E610-4CDD-B60F-8DE3941B2CCE}" destId="{1173C0D0-F190-426B-BBA3-8CDFA983785C}" srcOrd="0" destOrd="0" presId="urn:microsoft.com/office/officeart/2005/8/layout/radial1"/>
    <dgm:cxn modelId="{AEF26DA3-B609-4C23-B036-C46DABCAC1A9}" type="presOf" srcId="{DA45DF9D-E9C6-44B5-B1B7-5CF5CBD8F653}" destId="{EDBD0D6E-A895-4B9C-9E8E-D4FC976E993C}" srcOrd="1" destOrd="0" presId="urn:microsoft.com/office/officeart/2005/8/layout/radial1"/>
    <dgm:cxn modelId="{CA42CCF1-A92B-4C64-AE9D-5D27F8D795CD}" type="presOf" srcId="{AB640E32-36CB-47A1-AF9B-0D2EC41192D1}" destId="{FE5DF7CF-A5A1-4B35-ADF7-B20940D1F3BF}" srcOrd="1" destOrd="0" presId="urn:microsoft.com/office/officeart/2005/8/layout/radial1"/>
    <dgm:cxn modelId="{AB0D7C7D-2D37-4B1A-A885-25EB724FDC17}" srcId="{77E12FD6-CD9B-4803-8B8F-A37ED2212D27}" destId="{56F069C7-83D0-44C0-88B6-120107417ABA}" srcOrd="8" destOrd="0" parTransId="{5F1FCD43-39F7-4F9E-BAF4-37644FD9DAF6}" sibTransId="{4DE1095F-D1BA-45FF-B851-87EF0FB1D70F}"/>
    <dgm:cxn modelId="{571C54E8-543D-4F90-AB66-3F0B97EE5600}" srcId="{77E12FD6-CD9B-4803-8B8F-A37ED2212D27}" destId="{061D5717-DB26-42DA-BB87-C96D0D39256E}" srcOrd="0" destOrd="0" parTransId="{4C645E48-79A3-4D89-A90F-B132B2A9C8A5}" sibTransId="{EE0028F7-6780-468E-87C6-DB658F380932}"/>
    <dgm:cxn modelId="{45F6271F-A6D7-4260-85E5-D6E768429AB1}" type="presOf" srcId="{26A70667-EC2C-461D-8ECE-F57282C6A642}" destId="{CA88A7F7-6254-4F45-BA69-A4EC7D7BE4C8}" srcOrd="0" destOrd="0" presId="urn:microsoft.com/office/officeart/2005/8/layout/radial1"/>
    <dgm:cxn modelId="{03E15A43-F8EA-4634-B691-D8AFA6701E4E}" srcId="{77E12FD6-CD9B-4803-8B8F-A37ED2212D27}" destId="{9AF2BABC-BDE9-4D21-8B39-932BA45D8EFE}" srcOrd="4" destOrd="0" parTransId="{AB640E32-36CB-47A1-AF9B-0D2EC41192D1}" sibTransId="{CCBEC461-F9AD-4275-BF64-2F666CE77917}"/>
    <dgm:cxn modelId="{7374AEAE-6DAD-470D-AE12-C51B478B1870}" type="presOf" srcId="{77E12FD6-CD9B-4803-8B8F-A37ED2212D27}" destId="{39549B1A-9DA3-4434-A2A3-DB4277E346A0}" srcOrd="0" destOrd="0" presId="urn:microsoft.com/office/officeart/2005/8/layout/radial1"/>
    <dgm:cxn modelId="{09F8F154-CF3E-4AD6-89C9-676015D99D8A}" type="presOf" srcId="{8EF2C373-B76C-4CD4-8008-5A5F244C6E4D}" destId="{B296B711-B067-417C-9D73-36FE11CE39BC}" srcOrd="0" destOrd="0" presId="urn:microsoft.com/office/officeart/2005/8/layout/radial1"/>
    <dgm:cxn modelId="{6F124C97-B407-419B-82EF-3D1ED3008E81}" type="presOf" srcId="{948D68FB-C57E-43CD-BB54-F9ACEFBDDC11}" destId="{90D89E6F-FB0F-4CAD-8E66-4F8965611C2B}" srcOrd="1" destOrd="0" presId="urn:microsoft.com/office/officeart/2005/8/layout/radial1"/>
    <dgm:cxn modelId="{7F5B5EFE-D2AF-472F-BCDD-9142EC78BF83}" type="presOf" srcId="{DB37E5F6-52F6-456A-9538-59D19D78BBEC}" destId="{39D952E4-CF1C-406D-AE68-FDE799F7C029}" srcOrd="0" destOrd="0" presId="urn:microsoft.com/office/officeart/2005/8/layout/radial1"/>
    <dgm:cxn modelId="{9E458AE1-99C7-4394-B868-CCAF698E3102}" srcId="{77E12FD6-CD9B-4803-8B8F-A37ED2212D27}" destId="{68CF35EB-FF4E-496C-9227-E3097A664EBF}" srcOrd="7" destOrd="0" parTransId="{948D68FB-C57E-43CD-BB54-F9ACEFBDDC11}" sibTransId="{76B5979D-6AA3-45BC-AE8F-546C01D825B6}"/>
    <dgm:cxn modelId="{30C16FB7-CEBE-4622-9764-0284A764ED45}" srcId="{77E12FD6-CD9B-4803-8B8F-A37ED2212D27}" destId="{3E4F0AF6-9F35-42C7-B2FC-A279A12701D7}" srcOrd="5" destOrd="0" parTransId="{DA45DF9D-E9C6-44B5-B1B7-5CF5CBD8F653}" sibTransId="{5D6D5A2E-71ED-45B8-B7CE-5B87F6DF1842}"/>
    <dgm:cxn modelId="{7B604BE6-8218-4E74-B7D7-8B2E0BC92890}" type="presOf" srcId="{8543986F-9B78-4AAA-8B01-679C752FA43A}" destId="{EFBBFBBE-F889-4440-80A4-7B4782731A77}" srcOrd="0" destOrd="0" presId="urn:microsoft.com/office/officeart/2005/8/layout/radial1"/>
    <dgm:cxn modelId="{853B22E2-D697-40B1-8722-10BCA2518F75}" type="presOf" srcId="{4C645E48-79A3-4D89-A90F-B132B2A9C8A5}" destId="{54FF02A0-7B30-46EA-9666-90AC6276A3AC}" srcOrd="1" destOrd="0" presId="urn:microsoft.com/office/officeart/2005/8/layout/radial1"/>
    <dgm:cxn modelId="{F0A988B6-FD74-4C28-A588-FBDDDFD5D59D}" type="presOf" srcId="{CBCE1372-FDB4-4050-A777-228120297CC5}" destId="{A9E5460A-E067-4CDC-9F04-498EE47806C3}" srcOrd="1" destOrd="0" presId="urn:microsoft.com/office/officeart/2005/8/layout/radial1"/>
    <dgm:cxn modelId="{EE90A661-A041-40C9-8079-B56B678262A3}" type="presOf" srcId="{CCDC60EB-33CA-4BB4-8757-DD0B656046F7}" destId="{64097CB1-A5D3-4172-9AD0-D6CB65984F91}" srcOrd="1" destOrd="0" presId="urn:microsoft.com/office/officeart/2005/8/layout/radial1"/>
    <dgm:cxn modelId="{5F14232B-0439-43AC-A236-A20BDE59CA64}" type="presOf" srcId="{68BFC6D2-49B6-41F5-9F87-B9D97E2E5E56}" destId="{445F9E3F-D019-4702-A6FB-C5074DC79AED}" srcOrd="1" destOrd="0" presId="urn:microsoft.com/office/officeart/2005/8/layout/radial1"/>
    <dgm:cxn modelId="{E121DA55-82D7-4C2C-A414-56D06FDF3E1F}" srcId="{77E12FD6-CD9B-4803-8B8F-A37ED2212D27}" destId="{FB3926F7-4BFD-4D55-A50C-A5CBF3CF0184}" srcOrd="6" destOrd="0" parTransId="{387C9A7C-B082-4EC6-BBA7-964E238AD335}" sibTransId="{FB8C0A23-75B4-4562-8BD7-5674A9EBF402}"/>
    <dgm:cxn modelId="{F960C753-5677-40F7-9F6A-1391179AAC85}" type="presOf" srcId="{5A131C4D-1324-4AA3-99E2-9AEB40C28027}" destId="{92488437-55BC-4E2C-A628-8BE320BC5412}" srcOrd="0" destOrd="0" presId="urn:microsoft.com/office/officeart/2005/8/layout/radial1"/>
    <dgm:cxn modelId="{512B0C03-ACC7-4760-99A1-55174036B837}" type="presOf" srcId="{99571838-2515-418D-9107-E8D1029CA967}" destId="{B5BC7909-B9D7-4EAD-A1A8-159489F8416A}" srcOrd="0" destOrd="0" presId="urn:microsoft.com/office/officeart/2005/8/layout/radial1"/>
    <dgm:cxn modelId="{24DF901C-522A-49C1-8EE2-B4FCF9509D36}" type="presOf" srcId="{CBCE1372-FDB4-4050-A777-228120297CC5}" destId="{2DDCE5E3-98E1-414C-84B6-99C67220D65E}" srcOrd="0" destOrd="0" presId="urn:microsoft.com/office/officeart/2005/8/layout/radial1"/>
    <dgm:cxn modelId="{41E5AD70-87B4-4D0A-8784-2295F6865BEA}" type="presOf" srcId="{DA45DF9D-E9C6-44B5-B1B7-5CF5CBD8F653}" destId="{B3891304-2E93-4FFB-977C-006BFE506270}" srcOrd="0" destOrd="0" presId="urn:microsoft.com/office/officeart/2005/8/layout/radial1"/>
    <dgm:cxn modelId="{48A19687-4F93-4B9D-A364-57C0FE724FD5}" type="presOf" srcId="{68BFC6D2-49B6-41F5-9F87-B9D97E2E5E56}" destId="{9247885D-A6B4-4504-8C38-CD79FF2687BA}" srcOrd="0" destOrd="0" presId="urn:microsoft.com/office/officeart/2005/8/layout/radial1"/>
    <dgm:cxn modelId="{27609194-9EC0-4C65-8A7E-C30296A62570}" type="presOf" srcId="{AA0D8528-CC96-45EC-9186-501A2623BC63}" destId="{2C0FDF04-E091-4A83-AD73-1C5E099040BF}" srcOrd="0" destOrd="0" presId="urn:microsoft.com/office/officeart/2005/8/layout/radial1"/>
    <dgm:cxn modelId="{A6F81F01-448A-4434-8CD7-87E05DEC9F47}" type="presParOf" srcId="{B5BC7909-B9D7-4EAD-A1A8-159489F8416A}" destId="{39549B1A-9DA3-4434-A2A3-DB4277E346A0}" srcOrd="0" destOrd="0" presId="urn:microsoft.com/office/officeart/2005/8/layout/radial1"/>
    <dgm:cxn modelId="{601B544D-7B2F-4CD8-BCB3-D0463C7A82DA}" type="presParOf" srcId="{B5BC7909-B9D7-4EAD-A1A8-159489F8416A}" destId="{FD9E81B8-3454-4E64-806A-A410AB55041F}" srcOrd="1" destOrd="0" presId="urn:microsoft.com/office/officeart/2005/8/layout/radial1"/>
    <dgm:cxn modelId="{79463B8D-A45E-4E17-BB2C-AEAF67EAA4FB}" type="presParOf" srcId="{FD9E81B8-3454-4E64-806A-A410AB55041F}" destId="{54FF02A0-7B30-46EA-9666-90AC6276A3AC}" srcOrd="0" destOrd="0" presId="urn:microsoft.com/office/officeart/2005/8/layout/radial1"/>
    <dgm:cxn modelId="{0394DB38-D95E-4945-862C-FCEF4D0F7DD6}" type="presParOf" srcId="{B5BC7909-B9D7-4EAD-A1A8-159489F8416A}" destId="{395F420B-E779-41AC-B9FE-6EC070B91868}" srcOrd="2" destOrd="0" presId="urn:microsoft.com/office/officeart/2005/8/layout/radial1"/>
    <dgm:cxn modelId="{71552212-221C-4823-8C6F-4891FDC14FB7}" type="presParOf" srcId="{B5BC7909-B9D7-4EAD-A1A8-159489F8416A}" destId="{CA88A7F7-6254-4F45-BA69-A4EC7D7BE4C8}" srcOrd="3" destOrd="0" presId="urn:microsoft.com/office/officeart/2005/8/layout/radial1"/>
    <dgm:cxn modelId="{49680C10-2E4F-48AF-8BA1-7DAA58104F6F}" type="presParOf" srcId="{CA88A7F7-6254-4F45-BA69-A4EC7D7BE4C8}" destId="{3152A8C0-DE27-4172-BEBA-FECF37DEDCDE}" srcOrd="0" destOrd="0" presId="urn:microsoft.com/office/officeart/2005/8/layout/radial1"/>
    <dgm:cxn modelId="{1B01569A-6152-4744-8393-48917BD7BE87}" type="presParOf" srcId="{B5BC7909-B9D7-4EAD-A1A8-159489F8416A}" destId="{E9D9753C-C746-4A3A-BF1C-FB1545A5BEB1}" srcOrd="4" destOrd="0" presId="urn:microsoft.com/office/officeart/2005/8/layout/radial1"/>
    <dgm:cxn modelId="{46A94ACD-74D2-47CD-8100-771859B35EBE}" type="presParOf" srcId="{B5BC7909-B9D7-4EAD-A1A8-159489F8416A}" destId="{9247885D-A6B4-4504-8C38-CD79FF2687BA}" srcOrd="5" destOrd="0" presId="urn:microsoft.com/office/officeart/2005/8/layout/radial1"/>
    <dgm:cxn modelId="{3AF97D21-9B33-49C9-B98A-5440804DC245}" type="presParOf" srcId="{9247885D-A6B4-4504-8C38-CD79FF2687BA}" destId="{445F9E3F-D019-4702-A6FB-C5074DC79AED}" srcOrd="0" destOrd="0" presId="urn:microsoft.com/office/officeart/2005/8/layout/radial1"/>
    <dgm:cxn modelId="{9E2BC8AE-9490-403A-934B-C0C9DECC2689}" type="presParOf" srcId="{B5BC7909-B9D7-4EAD-A1A8-159489F8416A}" destId="{2C0FDF04-E091-4A83-AD73-1C5E099040BF}" srcOrd="6" destOrd="0" presId="urn:microsoft.com/office/officeart/2005/8/layout/radial1"/>
    <dgm:cxn modelId="{D00ED029-8CBD-41B3-A33C-91E8AC383842}" type="presParOf" srcId="{B5BC7909-B9D7-4EAD-A1A8-159489F8416A}" destId="{B8DF9792-32D8-44BF-91B0-D9CA594265ED}" srcOrd="7" destOrd="0" presId="urn:microsoft.com/office/officeart/2005/8/layout/radial1"/>
    <dgm:cxn modelId="{617AC3B0-B05C-49A5-B85F-E445303CD37B}" type="presParOf" srcId="{B8DF9792-32D8-44BF-91B0-D9CA594265ED}" destId="{64097CB1-A5D3-4172-9AD0-D6CB65984F91}" srcOrd="0" destOrd="0" presId="urn:microsoft.com/office/officeart/2005/8/layout/radial1"/>
    <dgm:cxn modelId="{60BFA3F4-514C-456E-B91E-CCBD3A236C3E}" type="presParOf" srcId="{B5BC7909-B9D7-4EAD-A1A8-159489F8416A}" destId="{EFBBFBBE-F889-4440-80A4-7B4782731A77}" srcOrd="8" destOrd="0" presId="urn:microsoft.com/office/officeart/2005/8/layout/radial1"/>
    <dgm:cxn modelId="{ADA4BF0A-7740-4431-98D4-FD739BC6F43F}" type="presParOf" srcId="{B5BC7909-B9D7-4EAD-A1A8-159489F8416A}" destId="{8717C164-F2CF-46C9-932B-EF5372AA8C9F}" srcOrd="9" destOrd="0" presId="urn:microsoft.com/office/officeart/2005/8/layout/radial1"/>
    <dgm:cxn modelId="{1C12B92B-B83B-428F-A971-E1B1DAA8BEF3}" type="presParOf" srcId="{8717C164-F2CF-46C9-932B-EF5372AA8C9F}" destId="{FE5DF7CF-A5A1-4B35-ADF7-B20940D1F3BF}" srcOrd="0" destOrd="0" presId="urn:microsoft.com/office/officeart/2005/8/layout/radial1"/>
    <dgm:cxn modelId="{D59902AC-827B-411E-A5D0-6BAD7C6DE8E6}" type="presParOf" srcId="{B5BC7909-B9D7-4EAD-A1A8-159489F8416A}" destId="{FB4A44BE-A7F8-44DD-A5D7-590CFC27BD34}" srcOrd="10" destOrd="0" presId="urn:microsoft.com/office/officeart/2005/8/layout/radial1"/>
    <dgm:cxn modelId="{A7C49E11-80F6-4656-AC87-47DC332496CB}" type="presParOf" srcId="{B5BC7909-B9D7-4EAD-A1A8-159489F8416A}" destId="{B3891304-2E93-4FFB-977C-006BFE506270}" srcOrd="11" destOrd="0" presId="urn:microsoft.com/office/officeart/2005/8/layout/radial1"/>
    <dgm:cxn modelId="{1E9B71AD-93D9-4DBA-B111-C75667F2ECEA}" type="presParOf" srcId="{B3891304-2E93-4FFB-977C-006BFE506270}" destId="{EDBD0D6E-A895-4B9C-9E8E-D4FC976E993C}" srcOrd="0" destOrd="0" presId="urn:microsoft.com/office/officeart/2005/8/layout/radial1"/>
    <dgm:cxn modelId="{1D9C1B4C-D116-4700-B01D-92E086CA2733}" type="presParOf" srcId="{B5BC7909-B9D7-4EAD-A1A8-159489F8416A}" destId="{4C0FCBA3-CBDA-4CEE-9413-5FD342C57EB1}" srcOrd="12" destOrd="0" presId="urn:microsoft.com/office/officeart/2005/8/layout/radial1"/>
    <dgm:cxn modelId="{4BE76E18-D3F2-4988-B96F-F737F052CEA1}" type="presParOf" srcId="{B5BC7909-B9D7-4EAD-A1A8-159489F8416A}" destId="{AB4D687A-9317-4206-AF39-E91756384ABD}" srcOrd="13" destOrd="0" presId="urn:microsoft.com/office/officeart/2005/8/layout/radial1"/>
    <dgm:cxn modelId="{81ECEB00-4EBC-40EF-835A-93AD9E63B6C1}" type="presParOf" srcId="{AB4D687A-9317-4206-AF39-E91756384ABD}" destId="{F1667C46-7688-41FA-A2D4-06CE98566A94}" srcOrd="0" destOrd="0" presId="urn:microsoft.com/office/officeart/2005/8/layout/radial1"/>
    <dgm:cxn modelId="{3AD6D59F-7C8B-4A4C-A1D8-D63F7987910F}" type="presParOf" srcId="{B5BC7909-B9D7-4EAD-A1A8-159489F8416A}" destId="{4E29FE83-D3C0-4A1D-B7F1-F3FD5C16B4DB}" srcOrd="14" destOrd="0" presId="urn:microsoft.com/office/officeart/2005/8/layout/radial1"/>
    <dgm:cxn modelId="{0869F617-0E39-4149-875C-0B5473C4E50E}" type="presParOf" srcId="{B5BC7909-B9D7-4EAD-A1A8-159489F8416A}" destId="{9033AA4A-2EF0-4B10-9D6A-ED7EE1068E3D}" srcOrd="15" destOrd="0" presId="urn:microsoft.com/office/officeart/2005/8/layout/radial1"/>
    <dgm:cxn modelId="{E2C8ADF1-10AD-4AE9-BFCD-E71CD35779EB}" type="presParOf" srcId="{9033AA4A-2EF0-4B10-9D6A-ED7EE1068E3D}" destId="{90D89E6F-FB0F-4CAD-8E66-4F8965611C2B}" srcOrd="0" destOrd="0" presId="urn:microsoft.com/office/officeart/2005/8/layout/radial1"/>
    <dgm:cxn modelId="{FB3C246D-5B98-4392-98C1-51D3160C4D02}" type="presParOf" srcId="{B5BC7909-B9D7-4EAD-A1A8-159489F8416A}" destId="{47D09ADE-A342-4C80-80D4-49319DAC0336}" srcOrd="16" destOrd="0" presId="urn:microsoft.com/office/officeart/2005/8/layout/radial1"/>
    <dgm:cxn modelId="{04551E72-F0C7-442A-BE8C-D04FCCB071CD}" type="presParOf" srcId="{B5BC7909-B9D7-4EAD-A1A8-159489F8416A}" destId="{B9EE7734-7EE1-437F-B633-1E8092E56D6F}" srcOrd="17" destOrd="0" presId="urn:microsoft.com/office/officeart/2005/8/layout/radial1"/>
    <dgm:cxn modelId="{8C46551A-75BF-4E2B-8CF6-77931DBC3707}" type="presParOf" srcId="{B9EE7734-7EE1-437F-B633-1E8092E56D6F}" destId="{D407B24C-626F-479D-884B-E55E4FB7E115}" srcOrd="0" destOrd="0" presId="urn:microsoft.com/office/officeart/2005/8/layout/radial1"/>
    <dgm:cxn modelId="{91D69968-2019-4CAB-BECE-27AF50CA234B}" type="presParOf" srcId="{B5BC7909-B9D7-4EAD-A1A8-159489F8416A}" destId="{4B3EE46F-87A4-412D-B5B9-ED44FB01CDDC}" srcOrd="18" destOrd="0" presId="urn:microsoft.com/office/officeart/2005/8/layout/radial1"/>
    <dgm:cxn modelId="{67AA19D9-9F53-481A-B0A5-C3BD1DDB6A7C}" type="presParOf" srcId="{B5BC7909-B9D7-4EAD-A1A8-159489F8416A}" destId="{2DDCE5E3-98E1-414C-84B6-99C67220D65E}" srcOrd="19" destOrd="0" presId="urn:microsoft.com/office/officeart/2005/8/layout/radial1"/>
    <dgm:cxn modelId="{A81E92D9-8404-4AE9-A4C7-3A8517FF0E5D}" type="presParOf" srcId="{2DDCE5E3-98E1-414C-84B6-99C67220D65E}" destId="{A9E5460A-E067-4CDC-9F04-498EE47806C3}" srcOrd="0" destOrd="0" presId="urn:microsoft.com/office/officeart/2005/8/layout/radial1"/>
    <dgm:cxn modelId="{00005D20-182A-409C-8E34-DA5C72D62005}" type="presParOf" srcId="{B5BC7909-B9D7-4EAD-A1A8-159489F8416A}" destId="{16CFD6BA-B348-43A6-8B6A-A4125255037C}" srcOrd="20" destOrd="0" presId="urn:microsoft.com/office/officeart/2005/8/layout/radial1"/>
    <dgm:cxn modelId="{D46E7C9D-7438-4D09-8C3A-5A4400C0CF2D}" type="presParOf" srcId="{B5BC7909-B9D7-4EAD-A1A8-159489F8416A}" destId="{B296B711-B067-417C-9D73-36FE11CE39BC}" srcOrd="21" destOrd="0" presId="urn:microsoft.com/office/officeart/2005/8/layout/radial1"/>
    <dgm:cxn modelId="{96E1DF52-F67B-4727-B4B6-514B0418710A}" type="presParOf" srcId="{B296B711-B067-417C-9D73-36FE11CE39BC}" destId="{69E5AB67-D4F1-4673-B5E7-3AC57D4EAAB2}" srcOrd="0" destOrd="0" presId="urn:microsoft.com/office/officeart/2005/8/layout/radial1"/>
    <dgm:cxn modelId="{09DD514A-B9FA-4150-B35E-002506C5D8D6}" type="presParOf" srcId="{B5BC7909-B9D7-4EAD-A1A8-159489F8416A}" destId="{92488437-55BC-4E2C-A628-8BE320BC5412}" srcOrd="22" destOrd="0" presId="urn:microsoft.com/office/officeart/2005/8/layout/radial1"/>
    <dgm:cxn modelId="{A285EB69-5110-4F37-A2E1-A607D7D34D9E}" type="presParOf" srcId="{B5BC7909-B9D7-4EAD-A1A8-159489F8416A}" destId="{1173C0D0-F190-426B-BBA3-8CDFA983785C}" srcOrd="23" destOrd="0" presId="urn:microsoft.com/office/officeart/2005/8/layout/radial1"/>
    <dgm:cxn modelId="{F4781765-02EB-4870-86F1-FC844F7CC50E}" type="presParOf" srcId="{1173C0D0-F190-426B-BBA3-8CDFA983785C}" destId="{2F96E051-0152-41EB-B8EE-5C2461832487}" srcOrd="0" destOrd="0" presId="urn:microsoft.com/office/officeart/2005/8/layout/radial1"/>
    <dgm:cxn modelId="{0D077891-AED7-44C8-BA59-143A340A7DE6}" type="presParOf" srcId="{B5BC7909-B9D7-4EAD-A1A8-159489F8416A}" destId="{39D952E4-CF1C-406D-AE68-FDE799F7C029}" srcOrd="2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549B1A-9DA3-4434-A2A3-DB4277E346A0}">
      <dsp:nvSpPr>
        <dsp:cNvPr id="0" name=""/>
        <dsp:cNvSpPr/>
      </dsp:nvSpPr>
      <dsp:spPr>
        <a:xfrm>
          <a:off x="5451127" y="2225327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Мои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друзья</a:t>
          </a:r>
        </a:p>
      </dsp:txBody>
      <dsp:txXfrm>
        <a:off x="5580490" y="2354690"/>
        <a:ext cx="624618" cy="624618"/>
      </dsp:txXfrm>
    </dsp:sp>
    <dsp:sp modelId="{FD9E81B8-3454-4E64-806A-A410AB55041F}">
      <dsp:nvSpPr>
        <dsp:cNvPr id="0" name=""/>
        <dsp:cNvSpPr/>
      </dsp:nvSpPr>
      <dsp:spPr>
        <a:xfrm rot="16200000">
          <a:off x="5223682" y="1549464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59344" y="1522754"/>
        <a:ext cx="66911" cy="66911"/>
      </dsp:txXfrm>
    </dsp:sp>
    <dsp:sp modelId="{395F420B-E779-41AC-B9FE-6EC070B91868}">
      <dsp:nvSpPr>
        <dsp:cNvPr id="0" name=""/>
        <dsp:cNvSpPr/>
      </dsp:nvSpPr>
      <dsp:spPr>
        <a:xfrm>
          <a:off x="5451127" y="3747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режисёр</a:t>
          </a:r>
        </a:p>
      </dsp:txBody>
      <dsp:txXfrm>
        <a:off x="5580490" y="133110"/>
        <a:ext cx="624618" cy="624618"/>
      </dsp:txXfrm>
    </dsp:sp>
    <dsp:sp modelId="{CA88A7F7-6254-4F45-BA69-A4EC7D7BE4C8}">
      <dsp:nvSpPr>
        <dsp:cNvPr id="0" name=""/>
        <dsp:cNvSpPr/>
      </dsp:nvSpPr>
      <dsp:spPr>
        <a:xfrm rot="18000000">
          <a:off x="5779077" y="1698282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414739" y="1671571"/>
        <a:ext cx="66911" cy="66911"/>
      </dsp:txXfrm>
    </dsp:sp>
    <dsp:sp modelId="{E9D9753C-C746-4A3A-BF1C-FB1545A5BEB1}">
      <dsp:nvSpPr>
        <dsp:cNvPr id="0" name=""/>
        <dsp:cNvSpPr/>
      </dsp:nvSpPr>
      <dsp:spPr>
        <a:xfrm>
          <a:off x="6561917" y="301383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юрист</a:t>
          </a:r>
        </a:p>
      </dsp:txBody>
      <dsp:txXfrm>
        <a:off x="6691280" y="430746"/>
        <a:ext cx="624618" cy="624618"/>
      </dsp:txXfrm>
    </dsp:sp>
    <dsp:sp modelId="{9247885D-A6B4-4504-8C38-CD79FF2687BA}">
      <dsp:nvSpPr>
        <dsp:cNvPr id="0" name=""/>
        <dsp:cNvSpPr/>
      </dsp:nvSpPr>
      <dsp:spPr>
        <a:xfrm rot="19800000">
          <a:off x="6185654" y="2104859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821316" y="2078149"/>
        <a:ext cx="66911" cy="66911"/>
      </dsp:txXfrm>
    </dsp:sp>
    <dsp:sp modelId="{2C0FDF04-E091-4A83-AD73-1C5E099040BF}">
      <dsp:nvSpPr>
        <dsp:cNvPr id="0" name=""/>
        <dsp:cNvSpPr/>
      </dsp:nvSpPr>
      <dsp:spPr>
        <a:xfrm>
          <a:off x="7375072" y="1114537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дизайнер</a:t>
          </a:r>
        </a:p>
      </dsp:txBody>
      <dsp:txXfrm>
        <a:off x="7504435" y="1243900"/>
        <a:ext cx="624618" cy="624618"/>
      </dsp:txXfrm>
    </dsp:sp>
    <dsp:sp modelId="{B8DF9792-32D8-44BF-91B0-D9CA594265ED}">
      <dsp:nvSpPr>
        <dsp:cNvPr id="0" name=""/>
        <dsp:cNvSpPr/>
      </dsp:nvSpPr>
      <dsp:spPr>
        <a:xfrm>
          <a:off x="6334472" y="2660254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970134" y="2633544"/>
        <a:ext cx="66911" cy="66911"/>
      </dsp:txXfrm>
    </dsp:sp>
    <dsp:sp modelId="{EFBBFBBE-F889-4440-80A4-7B4782731A77}">
      <dsp:nvSpPr>
        <dsp:cNvPr id="0" name=""/>
        <dsp:cNvSpPr/>
      </dsp:nvSpPr>
      <dsp:spPr>
        <a:xfrm>
          <a:off x="7672707" y="2225327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Дально-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бойщик</a:t>
          </a:r>
        </a:p>
      </dsp:txBody>
      <dsp:txXfrm>
        <a:off x="7802070" y="2354690"/>
        <a:ext cx="624618" cy="624618"/>
      </dsp:txXfrm>
    </dsp:sp>
    <dsp:sp modelId="{8717C164-F2CF-46C9-932B-EF5372AA8C9F}">
      <dsp:nvSpPr>
        <dsp:cNvPr id="0" name=""/>
        <dsp:cNvSpPr/>
      </dsp:nvSpPr>
      <dsp:spPr>
        <a:xfrm rot="1800000">
          <a:off x="6185654" y="3215649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821316" y="3188939"/>
        <a:ext cx="66911" cy="66911"/>
      </dsp:txXfrm>
    </dsp:sp>
    <dsp:sp modelId="{FB4A44BE-A7F8-44DD-A5D7-590CFC27BD34}">
      <dsp:nvSpPr>
        <dsp:cNvPr id="0" name=""/>
        <dsp:cNvSpPr/>
      </dsp:nvSpPr>
      <dsp:spPr>
        <a:xfrm>
          <a:off x="7375072" y="3336117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врач</a:t>
          </a:r>
        </a:p>
      </dsp:txBody>
      <dsp:txXfrm>
        <a:off x="7504435" y="3465480"/>
        <a:ext cx="624618" cy="624618"/>
      </dsp:txXfrm>
    </dsp:sp>
    <dsp:sp modelId="{B3891304-2E93-4FFB-977C-006BFE506270}">
      <dsp:nvSpPr>
        <dsp:cNvPr id="0" name=""/>
        <dsp:cNvSpPr/>
      </dsp:nvSpPr>
      <dsp:spPr>
        <a:xfrm rot="3600000">
          <a:off x="5779077" y="3622226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414739" y="3595516"/>
        <a:ext cx="66911" cy="66911"/>
      </dsp:txXfrm>
    </dsp:sp>
    <dsp:sp modelId="{4C0FCBA3-CBDA-4CEE-9413-5FD342C57EB1}">
      <dsp:nvSpPr>
        <dsp:cNvPr id="0" name=""/>
        <dsp:cNvSpPr/>
      </dsp:nvSpPr>
      <dsp:spPr>
        <a:xfrm>
          <a:off x="6561917" y="4149272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Полицей-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ский</a:t>
          </a:r>
        </a:p>
      </dsp:txBody>
      <dsp:txXfrm>
        <a:off x="6691280" y="4278635"/>
        <a:ext cx="624618" cy="624618"/>
      </dsp:txXfrm>
    </dsp:sp>
    <dsp:sp modelId="{AB4D687A-9317-4206-AF39-E91756384ABD}">
      <dsp:nvSpPr>
        <dsp:cNvPr id="0" name=""/>
        <dsp:cNvSpPr/>
      </dsp:nvSpPr>
      <dsp:spPr>
        <a:xfrm rot="5400000">
          <a:off x="5223682" y="3771044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59344" y="3744334"/>
        <a:ext cx="66911" cy="66911"/>
      </dsp:txXfrm>
    </dsp:sp>
    <dsp:sp modelId="{4E29FE83-D3C0-4A1D-B7F1-F3FD5C16B4DB}">
      <dsp:nvSpPr>
        <dsp:cNvPr id="0" name=""/>
        <dsp:cNvSpPr/>
      </dsp:nvSpPr>
      <dsp:spPr>
        <a:xfrm>
          <a:off x="5451127" y="4446907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учёный</a:t>
          </a:r>
        </a:p>
      </dsp:txBody>
      <dsp:txXfrm>
        <a:off x="5580490" y="4576270"/>
        <a:ext cx="624618" cy="624618"/>
      </dsp:txXfrm>
    </dsp:sp>
    <dsp:sp modelId="{9033AA4A-2EF0-4B10-9D6A-ED7EE1068E3D}">
      <dsp:nvSpPr>
        <dsp:cNvPr id="0" name=""/>
        <dsp:cNvSpPr/>
      </dsp:nvSpPr>
      <dsp:spPr>
        <a:xfrm rot="7200000">
          <a:off x="4668287" y="3622226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303949" y="3595516"/>
        <a:ext cx="66911" cy="66911"/>
      </dsp:txXfrm>
    </dsp:sp>
    <dsp:sp modelId="{47D09ADE-A342-4C80-80D4-49319DAC0336}">
      <dsp:nvSpPr>
        <dsp:cNvPr id="0" name=""/>
        <dsp:cNvSpPr/>
      </dsp:nvSpPr>
      <dsp:spPr>
        <a:xfrm>
          <a:off x="4340337" y="4149272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журналист</a:t>
          </a:r>
        </a:p>
      </dsp:txBody>
      <dsp:txXfrm>
        <a:off x="4469700" y="4278635"/>
        <a:ext cx="624618" cy="624618"/>
      </dsp:txXfrm>
    </dsp:sp>
    <dsp:sp modelId="{B9EE7734-7EE1-437F-B633-1E8092E56D6F}">
      <dsp:nvSpPr>
        <dsp:cNvPr id="0" name=""/>
        <dsp:cNvSpPr/>
      </dsp:nvSpPr>
      <dsp:spPr>
        <a:xfrm rot="9000000">
          <a:off x="4261710" y="3215649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897371" y="3188939"/>
        <a:ext cx="66911" cy="66911"/>
      </dsp:txXfrm>
    </dsp:sp>
    <dsp:sp modelId="{4B3EE46F-87A4-412D-B5B9-ED44FB01CDDC}">
      <dsp:nvSpPr>
        <dsp:cNvPr id="0" name=""/>
        <dsp:cNvSpPr/>
      </dsp:nvSpPr>
      <dsp:spPr>
        <a:xfrm>
          <a:off x="3527183" y="3336117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парикмахер</a:t>
          </a:r>
        </a:p>
      </dsp:txBody>
      <dsp:txXfrm>
        <a:off x="3656546" y="3465480"/>
        <a:ext cx="624618" cy="624618"/>
      </dsp:txXfrm>
    </dsp:sp>
    <dsp:sp modelId="{2DDCE5E3-98E1-414C-84B6-99C67220D65E}">
      <dsp:nvSpPr>
        <dsp:cNvPr id="0" name=""/>
        <dsp:cNvSpPr/>
      </dsp:nvSpPr>
      <dsp:spPr>
        <a:xfrm rot="10800000">
          <a:off x="4112892" y="2660254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748554" y="2633544"/>
        <a:ext cx="66911" cy="66911"/>
      </dsp:txXfrm>
    </dsp:sp>
    <dsp:sp modelId="{16CFD6BA-B348-43A6-8B6A-A4125255037C}">
      <dsp:nvSpPr>
        <dsp:cNvPr id="0" name=""/>
        <dsp:cNvSpPr/>
      </dsp:nvSpPr>
      <dsp:spPr>
        <a:xfrm>
          <a:off x="3229547" y="2225327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инженер</a:t>
          </a:r>
        </a:p>
      </dsp:txBody>
      <dsp:txXfrm>
        <a:off x="3358910" y="2354690"/>
        <a:ext cx="624618" cy="624618"/>
      </dsp:txXfrm>
    </dsp:sp>
    <dsp:sp modelId="{B296B711-B067-417C-9D73-36FE11CE39BC}">
      <dsp:nvSpPr>
        <dsp:cNvPr id="0" name=""/>
        <dsp:cNvSpPr/>
      </dsp:nvSpPr>
      <dsp:spPr>
        <a:xfrm rot="12600000">
          <a:off x="4261710" y="2104859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897371" y="2078149"/>
        <a:ext cx="66911" cy="66911"/>
      </dsp:txXfrm>
    </dsp:sp>
    <dsp:sp modelId="{92488437-55BC-4E2C-A628-8BE320BC5412}">
      <dsp:nvSpPr>
        <dsp:cNvPr id="0" name=""/>
        <dsp:cNvSpPr/>
      </dsp:nvSpPr>
      <dsp:spPr>
        <a:xfrm>
          <a:off x="3527183" y="1114537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политик</a:t>
          </a:r>
        </a:p>
      </dsp:txBody>
      <dsp:txXfrm>
        <a:off x="3656546" y="1243900"/>
        <a:ext cx="624618" cy="624618"/>
      </dsp:txXfrm>
    </dsp:sp>
    <dsp:sp modelId="{1173C0D0-F190-426B-BBA3-8CDFA983785C}">
      <dsp:nvSpPr>
        <dsp:cNvPr id="0" name=""/>
        <dsp:cNvSpPr/>
      </dsp:nvSpPr>
      <dsp:spPr>
        <a:xfrm rot="14400000">
          <a:off x="4668287" y="1698282"/>
          <a:ext cx="1338235" cy="13491"/>
        </a:xfrm>
        <a:custGeom>
          <a:avLst/>
          <a:gdLst/>
          <a:ahLst/>
          <a:cxnLst/>
          <a:rect l="0" t="0" r="0" b="0"/>
          <a:pathLst>
            <a:path>
              <a:moveTo>
                <a:pt x="0" y="6745"/>
              </a:moveTo>
              <a:lnTo>
                <a:pt x="1338235" y="67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303949" y="1671571"/>
        <a:ext cx="66911" cy="66911"/>
      </dsp:txXfrm>
    </dsp:sp>
    <dsp:sp modelId="{39D952E4-CF1C-406D-AE68-FDE799F7C029}">
      <dsp:nvSpPr>
        <dsp:cNvPr id="0" name=""/>
        <dsp:cNvSpPr/>
      </dsp:nvSpPr>
      <dsp:spPr>
        <a:xfrm>
          <a:off x="4340337" y="301383"/>
          <a:ext cx="883344" cy="883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архитектор</a:t>
          </a:r>
        </a:p>
      </dsp:txBody>
      <dsp:txXfrm>
        <a:off x="4469700" y="430746"/>
        <a:ext cx="624618" cy="6246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739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990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683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3484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462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749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82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9834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083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2A4F9-8E69-4123-A333-D0DACFB69BB3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996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95F15-268B-420F-B3B2-ABDC99336A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360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4276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DAB59-7C84-42A5-AD30-4DF1808EAE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67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203265-A1ED-49EF-8272-04E74DBC40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01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7508E-6518-49A5-B2B1-24EF9660AA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8485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50FC6-AD8B-4EEB-843B-DCDA603DAB4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3193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CE535-EE80-42AF-9F4A-63BBA7761AE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6503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CBF164-9C9B-448E-9F77-687FBCE972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667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F37EA-155F-422D-BA3D-1D874194D6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511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86B94-98DA-4472-8E27-756DB3044A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2151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3932D-A806-4357-B11B-7DEA15BC78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2656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A0176A-9B74-4BCE-AB6D-DA68799B5F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938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872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4105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71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933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043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4999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495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A7314AC-9153-4E25-AC8A-927065963B7D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00E10C6-3B68-4406-BA93-FE231E757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543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62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AF52A1E-B9D0-480D-8328-ADD4E59A6D1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364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25055" y="2605917"/>
            <a:ext cx="6815669" cy="1515533"/>
          </a:xfrm>
        </p:spPr>
        <p:txBody>
          <a:bodyPr/>
          <a:lstStyle/>
          <a:p>
            <a:r>
              <a:rPr lang="ru-RU" sz="3200" b="1" dirty="0"/>
              <a:t>Моё увлечение – это моя будущая </a:t>
            </a:r>
            <a:r>
              <a:rPr lang="ru-RU" sz="3200" b="1" dirty="0" smtClean="0"/>
              <a:t>профессия?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/или у меня растут года, скоро мне 16, кем работать мне тогда, чем заниматься…./</a:t>
            </a:r>
          </a:p>
        </p:txBody>
      </p:sp>
    </p:spTree>
    <p:extLst>
      <p:ext uri="{BB962C8B-B14F-4D97-AF65-F5344CB8AC3E}">
        <p14:creationId xmlns:p14="http://schemas.microsoft.com/office/powerpoint/2010/main" val="117308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39184" y="404814"/>
            <a:ext cx="11328400" cy="1584325"/>
          </a:xfrm>
        </p:spPr>
        <p:txBody>
          <a:bodyPr/>
          <a:lstStyle/>
          <a:p>
            <a:r>
              <a:rPr lang="ru-RU" sz="3600" b="1" i="1" dirty="0">
                <a:solidFill>
                  <a:schemeClr val="tx1"/>
                </a:solidFill>
              </a:rPr>
              <a:t>Что важнее учесть при выборе профессии: желание или возможности?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078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596" y="2557463"/>
            <a:ext cx="6392808" cy="3317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1300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Какую профессию выбрать?</a:t>
            </a:r>
            <a:r>
              <a:rPr lang="ru-RU" sz="4000" dirty="0">
                <a:latin typeface="Garamond" pitchFamily="18" charset="0"/>
              </a:rPr>
              <a:t> </a:t>
            </a: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8331200" y="2209800"/>
            <a:ext cx="914400" cy="22860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H="1" flipV="1">
            <a:off x="3149600" y="2209800"/>
            <a:ext cx="812800" cy="15240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n w="762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H="1">
            <a:off x="2946400" y="3733799"/>
            <a:ext cx="1331686" cy="30480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8156121" y="3567792"/>
            <a:ext cx="1089479" cy="166007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8" name="Oval 8"/>
          <p:cNvSpPr>
            <a:spLocks noChangeArrowheads="1"/>
          </p:cNvSpPr>
          <p:nvPr/>
        </p:nvSpPr>
        <p:spPr bwMode="auto">
          <a:xfrm>
            <a:off x="304800" y="1600200"/>
            <a:ext cx="2844800" cy="106680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Склонности</a:t>
            </a:r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406400" y="3429000"/>
            <a:ext cx="2540000" cy="121920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Интересы</a:t>
            </a:r>
          </a:p>
        </p:txBody>
      </p:sp>
      <p:sp>
        <p:nvSpPr>
          <p:cNvPr id="5130" name="Oval 10"/>
          <p:cNvSpPr>
            <a:spLocks noChangeArrowheads="1"/>
          </p:cNvSpPr>
          <p:nvPr/>
        </p:nvSpPr>
        <p:spPr bwMode="auto">
          <a:xfrm>
            <a:off x="9144000" y="1524000"/>
            <a:ext cx="2641600" cy="114300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Способности</a:t>
            </a:r>
          </a:p>
        </p:txBody>
      </p:sp>
      <p:sp>
        <p:nvSpPr>
          <p:cNvPr id="5131" name="Oval 11"/>
          <p:cNvSpPr>
            <a:spLocks noChangeArrowheads="1"/>
          </p:cNvSpPr>
          <p:nvPr/>
        </p:nvSpPr>
        <p:spPr bwMode="auto">
          <a:xfrm>
            <a:off x="9245600" y="3429000"/>
            <a:ext cx="2743200" cy="121920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Пристрастия</a:t>
            </a:r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H="1">
            <a:off x="3048000" y="5029200"/>
            <a:ext cx="1016000" cy="49530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>
            <a:off x="8331200" y="5219700"/>
            <a:ext cx="812800" cy="19050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508000" y="5105400"/>
            <a:ext cx="2540000" cy="114300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Задатки</a:t>
            </a:r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8940800" y="5078186"/>
            <a:ext cx="2844800" cy="114300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Знания 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умения</a:t>
            </a:r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5192486" y="2651125"/>
            <a:ext cx="1697264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600" dirty="0">
                <a:solidFill>
                  <a:srgbClr val="FFFF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4584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 animBg="1"/>
      <p:bldP spid="5125" grpId="0" animBg="1"/>
      <p:bldP spid="5126" grpId="0" animBg="1"/>
      <p:bldP spid="5127" grpId="0" animBg="1"/>
      <p:bldP spid="5128" grpId="0" animBg="1"/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51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95174" y="5025118"/>
            <a:ext cx="10972800" cy="1079500"/>
          </a:xfrm>
        </p:spPr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chemeClr val="tx1"/>
                </a:solidFill>
                <a:latin typeface="+mn-lt"/>
              </a:rPr>
              <a:t>Что лучше: уйти из</a:t>
            </a:r>
            <a:r>
              <a:rPr lang="ru-RU" sz="3600" b="1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3200" b="1" i="1" dirty="0">
                <a:solidFill>
                  <a:schemeClr val="tx1"/>
                </a:solidFill>
                <a:latin typeface="+mn-lt"/>
              </a:rPr>
              <a:t>школы после 9 класса или остаться в 10-11 классах?</a:t>
            </a:r>
            <a:r>
              <a:rPr lang="ru-RU" sz="3200" b="1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pic>
        <p:nvPicPr>
          <p:cNvPr id="209925" name="Picture 5" descr="2531713428_96b64ebed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28900" y="914400"/>
            <a:ext cx="6564086" cy="4117071"/>
          </a:xfrm>
        </p:spPr>
      </p:pic>
    </p:spTree>
    <p:extLst>
      <p:ext uri="{BB962C8B-B14F-4D97-AF65-F5344CB8AC3E}">
        <p14:creationId xmlns:p14="http://schemas.microsoft.com/office/powerpoint/2010/main" val="8224205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69971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Почему я выбрал эти профессии?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681843"/>
            <a:ext cx="9601196" cy="4194025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a typeface="Calibri"/>
                <a:cs typeface="Times New Roman"/>
              </a:rPr>
              <a:t>Фотограф – это яркая и неординарная личность. Человек, который умеет передавать в фотографии весь спектр эмоций, заставляя людей плакать или смеяться</a:t>
            </a:r>
            <a:r>
              <a:rPr lang="ru-RU" sz="1800" dirty="0" smtClean="0">
                <a:ea typeface="Calibri"/>
                <a:cs typeface="Times New Roman"/>
              </a:rPr>
              <a:t>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>
                <a:ea typeface="Calibri"/>
                <a:cs typeface="Times New Roman"/>
              </a:rPr>
              <a:t>Хороший фотограф – это одновременно художник, психолог, охотник и техник. Все это объединено в одном человеке и помогает ему работать и создавать неповторимые шедевры.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ea typeface="Calibri"/>
                <a:cs typeface="Times New Roman"/>
              </a:rPr>
              <a:t>ФОТОКОРРЕСПОНДЕНТ - лицо, в качестве корреспондента снабжающее фотоснимками какую-нибудь газету, издание.</a:t>
            </a:r>
            <a:endParaRPr lang="ru-RU" sz="14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>
                <a:ea typeface="Calibri"/>
                <a:cs typeface="Times New Roman"/>
              </a:rPr>
              <a:t>Художественная обобщенность, образность, эмоциональность, изобразительная законченность стали непременными качествами лучших репортажных снимков и составляют жанр мирового фотоискусства .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0721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849086"/>
            <a:ext cx="9601196" cy="502678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u="sng" dirty="0">
                <a:ea typeface="Calibri"/>
                <a:cs typeface="Times New Roman"/>
              </a:rPr>
              <a:t>Профессионально важные качества:</a:t>
            </a:r>
          </a:p>
          <a:p>
            <a:pPr algn="just">
              <a:lnSpc>
                <a:spcPct val="110000"/>
              </a:lnSpc>
              <a:spcAft>
                <a:spcPts val="1000"/>
              </a:spcAft>
            </a:pPr>
            <a:r>
              <a:rPr lang="ru-RU" sz="2800" dirty="0" smtClean="0">
                <a:ea typeface="Calibri"/>
                <a:cs typeface="Times New Roman"/>
              </a:rPr>
              <a:t>оперативность;</a:t>
            </a:r>
          </a:p>
          <a:p>
            <a:pPr algn="just">
              <a:lnSpc>
                <a:spcPct val="110000"/>
              </a:lnSpc>
              <a:spcAft>
                <a:spcPts val="1000"/>
              </a:spcAft>
            </a:pPr>
            <a:r>
              <a:rPr lang="ru-RU" sz="2800" dirty="0" smtClean="0">
                <a:ea typeface="Calibri"/>
                <a:cs typeface="Times New Roman"/>
              </a:rPr>
              <a:t>наблюдательность</a:t>
            </a:r>
            <a:r>
              <a:rPr lang="ru-RU" sz="2800" dirty="0">
                <a:ea typeface="Calibri"/>
                <a:cs typeface="Times New Roman"/>
              </a:rPr>
              <a:t>;</a:t>
            </a:r>
          </a:p>
          <a:p>
            <a:pPr algn="just">
              <a:lnSpc>
                <a:spcPct val="110000"/>
              </a:lnSpc>
              <a:spcAft>
                <a:spcPts val="1000"/>
              </a:spcAft>
            </a:pPr>
            <a:r>
              <a:rPr lang="ru-RU" sz="2800" dirty="0" smtClean="0">
                <a:ea typeface="Calibri"/>
                <a:cs typeface="Times New Roman"/>
              </a:rPr>
              <a:t> </a:t>
            </a:r>
            <a:r>
              <a:rPr lang="ru-RU" sz="2800" dirty="0">
                <a:ea typeface="Calibri"/>
                <a:cs typeface="Times New Roman"/>
              </a:rPr>
              <a:t>внимание;</a:t>
            </a:r>
          </a:p>
          <a:p>
            <a:pPr algn="just">
              <a:lnSpc>
                <a:spcPct val="110000"/>
              </a:lnSpc>
              <a:spcAft>
                <a:spcPts val="1000"/>
              </a:spcAft>
            </a:pPr>
            <a:r>
              <a:rPr lang="ru-RU" sz="2800" dirty="0" smtClean="0">
                <a:ea typeface="Calibri"/>
                <a:cs typeface="Times New Roman"/>
              </a:rPr>
              <a:t>ответственность</a:t>
            </a:r>
            <a:r>
              <a:rPr lang="ru-RU" sz="2800" dirty="0">
                <a:ea typeface="Calibri"/>
                <a:cs typeface="Times New Roman"/>
              </a:rPr>
              <a:t>;</a:t>
            </a:r>
          </a:p>
          <a:p>
            <a:pPr algn="just">
              <a:lnSpc>
                <a:spcPct val="110000"/>
              </a:lnSpc>
              <a:spcAft>
                <a:spcPts val="1000"/>
              </a:spcAft>
            </a:pPr>
            <a:r>
              <a:rPr lang="ru-RU" sz="2800" dirty="0" smtClean="0">
                <a:ea typeface="Calibri"/>
                <a:cs typeface="Times New Roman"/>
              </a:rPr>
              <a:t>эрудиция</a:t>
            </a:r>
            <a:r>
              <a:rPr lang="ru-RU" sz="2800" dirty="0">
                <a:ea typeface="Calibri"/>
                <a:cs typeface="Times New Roman"/>
              </a:rPr>
              <a:t>;</a:t>
            </a:r>
          </a:p>
          <a:p>
            <a:pPr algn="just">
              <a:lnSpc>
                <a:spcPct val="110000"/>
              </a:lnSpc>
              <a:spcAft>
                <a:spcPts val="1000"/>
              </a:spcAft>
            </a:pPr>
            <a:r>
              <a:rPr lang="ru-RU" sz="2800" dirty="0" smtClean="0">
                <a:ea typeface="Calibri"/>
                <a:cs typeface="Times New Roman"/>
              </a:rPr>
              <a:t>коммуникативные </a:t>
            </a:r>
            <a:r>
              <a:rPr lang="ru-RU" sz="2800" dirty="0">
                <a:ea typeface="Calibri"/>
                <a:cs typeface="Times New Roman"/>
              </a:rPr>
              <a:t>способности;</a:t>
            </a:r>
          </a:p>
          <a:p>
            <a:pPr algn="just">
              <a:lnSpc>
                <a:spcPct val="110000"/>
              </a:lnSpc>
              <a:spcAft>
                <a:spcPts val="1000"/>
              </a:spcAft>
            </a:pPr>
            <a:r>
              <a:rPr lang="ru-RU" sz="2800" dirty="0" smtClean="0">
                <a:ea typeface="Calibri"/>
                <a:cs typeface="Times New Roman"/>
              </a:rPr>
              <a:t>художественный </a:t>
            </a:r>
            <a:r>
              <a:rPr lang="ru-RU" sz="2800" dirty="0">
                <a:ea typeface="Calibri"/>
                <a:cs typeface="Times New Roman"/>
              </a:rPr>
              <a:t>вкус.</a:t>
            </a:r>
          </a:p>
          <a:p>
            <a:pPr algn="ctr">
              <a:lnSpc>
                <a:spcPct val="110000"/>
              </a:lnSpc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609946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9707" y="1289955"/>
            <a:ext cx="9601196" cy="4310745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+mn-lt"/>
                <a:ea typeface="Calibri"/>
                <a:cs typeface="Times New Roman"/>
              </a:rPr>
              <a:t>Бурное </a:t>
            </a:r>
            <a:r>
              <a:rPr lang="ru-RU" sz="1600" dirty="0">
                <a:latin typeface="+mn-lt"/>
                <a:ea typeface="Calibri"/>
                <a:cs typeface="Times New Roman"/>
              </a:rPr>
              <a:t>развитие рынка отечественных печатных изданий обеспечивает постоянный спрос на услуги профессиональных </a:t>
            </a:r>
            <a:r>
              <a:rPr lang="ru-RU" sz="1600" dirty="0" smtClean="0">
                <a:latin typeface="+mn-lt"/>
                <a:ea typeface="Calibri"/>
                <a:cs typeface="Times New Roman"/>
              </a:rPr>
              <a:t>фотографов, </a:t>
            </a:r>
            <a:r>
              <a:rPr lang="ru-RU" sz="1600" dirty="0">
                <a:latin typeface="+mn-lt"/>
                <a:ea typeface="Calibri"/>
                <a:cs typeface="Times New Roman"/>
              </a:rPr>
              <a:t>журналистов, фотокорреспондентов. Современное развитие цифровой техники позволяет облегчить техническую сторону профессии, а Интернет позволят быстро, охватив огромное количество пользователей представить свою работу на персональных сайтах и привлечь потенциальных заказчиков </a:t>
            </a:r>
            <a:r>
              <a:rPr lang="ru-RU" sz="1400" dirty="0">
                <a:latin typeface="+mn-lt"/>
                <a:ea typeface="Calibri"/>
                <a:cs typeface="Times New Roman"/>
              </a:rPr>
              <a:t/>
            </a:r>
            <a:br>
              <a:rPr lang="ru-RU" sz="1400" dirty="0">
                <a:latin typeface="+mn-lt"/>
                <a:ea typeface="Calibri"/>
                <a:cs typeface="Times New Roman"/>
              </a:rPr>
            </a:br>
            <a:r>
              <a:rPr lang="ru-RU" sz="1600" dirty="0">
                <a:latin typeface="+mn-lt"/>
                <a:ea typeface="Calibri"/>
                <a:cs typeface="Times New Roman"/>
              </a:rPr>
              <a:t>Фотограф и Фоторепортер – это перспективные и увлекательные профессия, одни из тех видов трудовой деятельности, в котором полезное сочетается с приятным. Ведь искусство фотографии – это не просто профессия, это призвание и стиль жизни. Быть таким специалистом интересно и выгодно. </a:t>
            </a:r>
            <a:r>
              <a:rPr lang="ru-RU" sz="1400" dirty="0">
                <a:latin typeface="+mn-lt"/>
                <a:ea typeface="Calibri"/>
                <a:cs typeface="Times New Roman"/>
              </a:rPr>
              <a:t/>
            </a:r>
            <a:br>
              <a:rPr lang="ru-RU" sz="1400" dirty="0">
                <a:latin typeface="+mn-lt"/>
                <a:ea typeface="Calibri"/>
                <a:cs typeface="Times New Roman"/>
              </a:rPr>
            </a:br>
            <a:endParaRPr lang="en-US" sz="1600" dirty="0"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92" y="753383"/>
            <a:ext cx="10296525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82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" y="0"/>
            <a:ext cx="12289367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6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/>
              <a:t>Проект «Может ли хобби стать моей будущей профессией?»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23114" y="3575957"/>
            <a:ext cx="4184953" cy="164918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Подготовил: Потапенков Даниил</a:t>
            </a:r>
          </a:p>
          <a:p>
            <a:r>
              <a:rPr lang="ru-RU" sz="1800" dirty="0" smtClean="0"/>
              <a:t>обучающийся 8 «Б» класса</a:t>
            </a:r>
          </a:p>
          <a:p>
            <a:r>
              <a:rPr lang="ru-RU" sz="1800" dirty="0" smtClean="0"/>
              <a:t>МБОУ « Угранская СШ»</a:t>
            </a:r>
          </a:p>
          <a:p>
            <a:r>
              <a:rPr lang="ru-RU" sz="1800" dirty="0" smtClean="0"/>
              <a:t>Руководитель: Гуляева Т.В.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5248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75763" y="1043189"/>
            <a:ext cx="1036749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профессию и  куда пойти учиться после окончания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класса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1100" dirty="0">
                <a:solidFill>
                  <a:prstClr val="black"/>
                </a:solidFill>
              </a:rPr>
              <a:t/>
            </a:r>
            <a:br>
              <a:rPr lang="ru-RU" sz="11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prstClr val="black"/>
                </a:solidFill>
              </a:rPr>
              <a:t>         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3" name="Picture 2" descr="image60346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032" y="1687131"/>
            <a:ext cx="4652446" cy="361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342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07535" y="1773241"/>
            <a:ext cx="4415367" cy="3095625"/>
          </a:xfrm>
        </p:spPr>
        <p:txBody>
          <a:bodyPr/>
          <a:lstStyle/>
          <a:p>
            <a:r>
              <a:rPr lang="ru-RU" sz="3600" b="1" i="1" dirty="0">
                <a:solidFill>
                  <a:schemeClr val="tx1"/>
                </a:solidFill>
                <a:cs typeface="Calibri Light" pitchFamily="34" charset="0"/>
              </a:rPr>
              <a:t>Почему сложно выбирать профессию?</a:t>
            </a:r>
            <a:r>
              <a:rPr lang="ru-RU" sz="3600" b="1" dirty="0">
                <a:solidFill>
                  <a:schemeClr val="tx1"/>
                </a:solidFill>
                <a:cs typeface="Calibri Light" pitchFamily="34" charset="0"/>
              </a:rPr>
              <a:t> </a:t>
            </a:r>
          </a:p>
        </p:txBody>
      </p:sp>
      <p:pic>
        <p:nvPicPr>
          <p:cNvPr id="91151" name="Picture 15" descr="jkJdWOr58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68" y="1341441"/>
            <a:ext cx="3970867" cy="403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6053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98533" y="1797653"/>
            <a:ext cx="6815669" cy="601613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Я, Потапенков Даниил, ученик 8 Б класса </a:t>
            </a:r>
            <a:br>
              <a:rPr lang="ru-RU" sz="2800" dirty="0" smtClean="0"/>
            </a:br>
            <a:endParaRPr lang="en-US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2472744"/>
            <a:ext cx="6815669" cy="2505655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cs typeface="Times New Roman" panose="02020603050405020304" pitchFamily="18" charset="0"/>
              </a:rPr>
              <a:t>Успеваемость: </a:t>
            </a:r>
            <a:r>
              <a:rPr lang="ru-RU" sz="2000" dirty="0" smtClean="0">
                <a:cs typeface="Times New Roman" panose="02020603050405020304" pitchFamily="18" charset="0"/>
              </a:rPr>
              <a:t>Удовлетворительная</a:t>
            </a:r>
            <a:endParaRPr lang="ru-RU" sz="2000" dirty="0">
              <a:cs typeface="Times New Roman" panose="02020603050405020304" pitchFamily="18" charset="0"/>
            </a:endParaRPr>
          </a:p>
          <a:p>
            <a:pPr algn="l"/>
            <a:r>
              <a:rPr lang="ru-RU" sz="2000" dirty="0">
                <a:cs typeface="Times New Roman" panose="02020603050405020304" pitchFamily="18" charset="0"/>
              </a:rPr>
              <a:t>Любимые </a:t>
            </a:r>
            <a:r>
              <a:rPr lang="ru-RU" sz="2000" dirty="0" smtClean="0">
                <a:cs typeface="Times New Roman" panose="02020603050405020304" pitchFamily="18" charset="0"/>
              </a:rPr>
              <a:t>предметы</a:t>
            </a:r>
            <a:r>
              <a:rPr lang="ru-RU" sz="2000" smtClean="0">
                <a:cs typeface="Times New Roman" panose="02020603050405020304" pitchFamily="18" charset="0"/>
              </a:rPr>
              <a:t>: физкультура</a:t>
            </a:r>
            <a:endParaRPr lang="ru-RU" sz="2000" dirty="0" smtClean="0">
              <a:cs typeface="Times New Roman" panose="02020603050405020304" pitchFamily="18" charset="0"/>
            </a:endParaRPr>
          </a:p>
          <a:p>
            <a:pPr algn="l"/>
            <a:endParaRPr lang="ru-RU" sz="2000" dirty="0" smtClean="0">
              <a:cs typeface="Times New Roman" panose="02020603050405020304" pitchFamily="18" charset="0"/>
            </a:endParaRPr>
          </a:p>
          <a:p>
            <a:pPr algn="l"/>
            <a:r>
              <a:rPr lang="ru-RU" sz="2000" dirty="0" smtClean="0">
                <a:cs typeface="Times New Roman" panose="02020603050405020304" pitchFamily="18" charset="0"/>
              </a:rPr>
              <a:t>Мое хобби: 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7217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>
          <a:xfrm>
            <a:off x="479426" y="873581"/>
            <a:ext cx="10972800" cy="11398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ЧТО ТАКОЕ ПРОФЕССИЯ?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571502" y="4214813"/>
            <a:ext cx="10858500" cy="22145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endParaRPr lang="ru-RU" sz="28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600" dirty="0" smtClean="0"/>
              <a:t>«ПРОФЕССИЯ-ЭТО ОСНОВНОЕ ЗАНЯТИЕ ЧЕЛОВЕКА, ЕГО ТРУДОВАЯ ДЕЯТЕЛЬНОСТЬ»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Толковый словарь</a:t>
            </a:r>
          </a:p>
        </p:txBody>
      </p:sp>
      <p:pic>
        <p:nvPicPr>
          <p:cNvPr id="410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2" y="2290086"/>
            <a:ext cx="2702378" cy="19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18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85800"/>
            <a:ext cx="10972800" cy="1066800"/>
          </a:xfrm>
        </p:spPr>
        <p:txBody>
          <a:bodyPr/>
          <a:lstStyle/>
          <a:p>
            <a:pPr algn="ctr"/>
            <a:r>
              <a:rPr lang="ru-RU" sz="2100" b="1" dirty="0">
                <a:latin typeface="+mn-lt"/>
              </a:rPr>
              <a:t>Цель работы</a:t>
            </a:r>
            <a:r>
              <a:rPr lang="ru-RU" sz="2100" dirty="0">
                <a:latin typeface="+mn-lt"/>
              </a:rPr>
              <a:t/>
            </a:r>
            <a:br>
              <a:rPr lang="ru-RU" sz="2100" dirty="0">
                <a:latin typeface="+mn-lt"/>
              </a:rPr>
            </a:br>
            <a:r>
              <a:rPr lang="ru-RU" sz="2100" dirty="0">
                <a:latin typeface="+mn-lt"/>
              </a:rPr>
              <a:t>Определить спектр  возможных  профессий при моём увлечении </a:t>
            </a:r>
            <a:r>
              <a:rPr lang="ru-RU" sz="2000" b="1" dirty="0" smtClean="0">
                <a:latin typeface="+mn-lt"/>
              </a:rPr>
              <a:t>фотографировать</a:t>
            </a:r>
            <a:r>
              <a:rPr lang="ru-RU" sz="1900" dirty="0" smtClean="0">
                <a:latin typeface="+mn-lt"/>
              </a:rPr>
              <a:t>.</a:t>
            </a:r>
            <a:r>
              <a:rPr lang="ru-RU" sz="3800" dirty="0" smtClean="0">
                <a:latin typeface="+mn-lt"/>
              </a:rPr>
              <a:t> </a:t>
            </a:r>
            <a:endParaRPr lang="ru-RU" sz="3800" dirty="0">
              <a:latin typeface="+mn-lt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617764" y="2149929"/>
            <a:ext cx="10972800" cy="422592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/>
              <a:t>Задачи </a:t>
            </a:r>
            <a:r>
              <a:rPr lang="ru-RU" sz="2000" b="1" dirty="0" smtClean="0"/>
              <a:t>работы: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/>
          </a:p>
          <a:p>
            <a:pPr>
              <a:lnSpc>
                <a:spcPct val="80000"/>
              </a:lnSpc>
            </a:pPr>
            <a:r>
              <a:rPr lang="ru-RU" sz="2000" dirty="0"/>
              <a:t>1</a:t>
            </a:r>
            <a:r>
              <a:rPr lang="ru-RU" sz="2000" dirty="0" smtClean="0"/>
              <a:t>.</a:t>
            </a:r>
            <a:r>
              <a:rPr lang="ru-RU" sz="2000" dirty="0">
                <a:ea typeface="Calibri"/>
              </a:rPr>
              <a:t> </a:t>
            </a:r>
            <a:r>
              <a:rPr lang="ru-RU" sz="21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+mj-cs"/>
              </a:rPr>
              <a:t>Определить для себя специфику фотографа и фотокорреспондента.</a:t>
            </a:r>
            <a:endParaRPr lang="ru-RU" sz="2000" dirty="0" smtClean="0">
              <a:ea typeface="Calibri"/>
            </a:endParaRPr>
          </a:p>
          <a:p>
            <a:pPr>
              <a:lnSpc>
                <a:spcPct val="80000"/>
              </a:lnSpc>
            </a:pPr>
            <a:r>
              <a:rPr lang="ru-RU" sz="2000" dirty="0" smtClean="0"/>
              <a:t>2.Выяснить</a:t>
            </a:r>
            <a:r>
              <a:rPr lang="ru-RU" sz="2000" dirty="0"/>
              <a:t>, есть ли связь между детскими увлечениями и будущей профессией у родителей учеников нашей </a:t>
            </a:r>
            <a:r>
              <a:rPr lang="ru-RU" sz="2000" dirty="0" smtClean="0"/>
              <a:t>школы.</a:t>
            </a:r>
            <a:endParaRPr lang="ru-RU" sz="2000" dirty="0"/>
          </a:p>
          <a:p>
            <a:pPr>
              <a:lnSpc>
                <a:spcPct val="80000"/>
              </a:lnSpc>
            </a:pPr>
            <a:r>
              <a:rPr lang="ru-RU" sz="2000" dirty="0" smtClean="0"/>
              <a:t>3.  Узнать качества необходимые для фотографа.</a:t>
            </a:r>
            <a:endParaRPr lang="ru-RU" sz="2000" dirty="0"/>
          </a:p>
          <a:p>
            <a:pPr>
              <a:lnSpc>
                <a:spcPct val="80000"/>
              </a:lnSpc>
            </a:pPr>
            <a:r>
              <a:rPr lang="ru-RU" sz="2000" dirty="0" smtClean="0"/>
              <a:t>4. Попробовать свои силы в создании фотографий, съёмок событий, создание видео роликов со звуковым сопровождением.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7927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4" name="Rectangle 38"/>
          <p:cNvSpPr>
            <a:spLocks noGrp="1" noChangeArrowheads="1"/>
          </p:cNvSpPr>
          <p:nvPr>
            <p:ph type="title"/>
          </p:nvPr>
        </p:nvSpPr>
        <p:spPr>
          <a:xfrm>
            <a:off x="740229" y="714375"/>
            <a:ext cx="10972800" cy="4857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900" b="1" dirty="0"/>
              <a:t>Профессии, </a:t>
            </a:r>
            <a:r>
              <a:rPr lang="ru-RU" sz="1900" b="1" dirty="0" smtClean="0"/>
              <a:t>которые </a:t>
            </a:r>
            <a:r>
              <a:rPr lang="ru-RU" sz="1900" b="1" dirty="0"/>
              <a:t>выбирают мои одноклассники</a:t>
            </a:r>
            <a:r>
              <a:rPr lang="ru-RU" sz="3800" dirty="0"/>
              <a:t> 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203200" y="1066800"/>
          <a:ext cx="11785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430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800100"/>
            <a:ext cx="9601196" cy="612321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Причины выбора профессий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4444737"/>
              </p:ext>
            </p:extLst>
          </p:nvPr>
        </p:nvGraphicFramePr>
        <p:xfrm>
          <a:off x="1575706" y="1575707"/>
          <a:ext cx="9320893" cy="429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6162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566</TotalTime>
  <Words>368</Words>
  <Application>Microsoft Office PowerPoint</Application>
  <PresentationFormat>Широкоэкранный</PresentationFormat>
  <Paragraphs>67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Garamond</vt:lpstr>
      <vt:lpstr>Times New Roman</vt:lpstr>
      <vt:lpstr>Wingdings</vt:lpstr>
      <vt:lpstr>Натуральные материалы</vt:lpstr>
      <vt:lpstr>Оформление по умолчанию</vt:lpstr>
      <vt:lpstr>Моё увлечение – это моя будущая профессия? /или у меня растут года, скоро мне 16, кем работать мне тогда, чем заниматься…./</vt:lpstr>
      <vt:lpstr>Проект «Может ли хобби стать моей будущей профессией?»</vt:lpstr>
      <vt:lpstr>Презентация PowerPoint</vt:lpstr>
      <vt:lpstr>Почему сложно выбирать профессию? </vt:lpstr>
      <vt:lpstr>  Я, Потапенков Даниил, ученик 8 Б класса  </vt:lpstr>
      <vt:lpstr>ЧТО ТАКОЕ ПРОФЕССИЯ?</vt:lpstr>
      <vt:lpstr>Цель работы Определить спектр  возможных  профессий при моём увлечении фотографировать. </vt:lpstr>
      <vt:lpstr>Профессии, которые выбирают мои одноклассники </vt:lpstr>
      <vt:lpstr>Причины выбора профессий</vt:lpstr>
      <vt:lpstr>Что важнее учесть при выборе профессии: желание или возможности? </vt:lpstr>
      <vt:lpstr>Какую профессию выбрать? </vt:lpstr>
      <vt:lpstr>Что лучше: уйти из школы после 9 класса или остаться в 10-11 классах? </vt:lpstr>
      <vt:lpstr>Почему я выбрал эти профессии?</vt:lpstr>
      <vt:lpstr>Презентация PowerPoint</vt:lpstr>
      <vt:lpstr>Бурное развитие рынка отечественных печатных изданий обеспечивает постоянный спрос на услуги профессиональных фотографов, журналистов, фотокорреспондентов. Современное развитие цифровой техники позволяет облегчить техническую сторону профессии, а Интернет позволят быстро, охватив огромное количество пользователей представить свою работу на персональных сайтах и привлечь потенциальных заказчиков  Фотограф и Фоторепортер – это перспективные и увлекательные профессия, одни из тех видов трудовой деятельности, в котором полезное сочетается с приятным. Ведь искусство фотографии – это не просто профессия, это призвание и стиль жизни. Быть таким специалистом интересно и выгодно.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будущая профессия</dc:title>
  <dc:creator>Aida</dc:creator>
  <cp:lastModifiedBy>Ирина</cp:lastModifiedBy>
  <cp:revision>31</cp:revision>
  <dcterms:created xsi:type="dcterms:W3CDTF">2017-01-08T08:01:00Z</dcterms:created>
  <dcterms:modified xsi:type="dcterms:W3CDTF">2018-04-26T08:38:39Z</dcterms:modified>
</cp:coreProperties>
</file>