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5085184"/>
            <a:ext cx="3692794" cy="882119"/>
          </a:xfrm>
        </p:spPr>
        <p:txBody>
          <a:bodyPr>
            <a:normAutofit fontScale="62500" lnSpcReduction="20000"/>
          </a:bodyPr>
          <a:lstStyle/>
          <a:p>
            <a:r>
              <a:rPr lang="ru-RU" sz="2400" i="1" dirty="0"/>
              <a:t>Презентацию подготовила Савенкова Е.Е., учитель русского языка и литературы МБОУ «</a:t>
            </a:r>
            <a:r>
              <a:rPr lang="ru-RU" sz="2400" i="1" dirty="0" err="1"/>
              <a:t>Угранская</a:t>
            </a:r>
            <a:r>
              <a:rPr lang="ru-RU" sz="2400" i="1" dirty="0"/>
              <a:t> СШ»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24745"/>
            <a:ext cx="8568951" cy="2376264"/>
          </a:xfrm>
        </p:spPr>
        <p:txBody>
          <a:bodyPr/>
          <a:lstStyle/>
          <a:p>
            <a:pPr marL="182880" indent="0" algn="r">
              <a:buNone/>
            </a:pPr>
            <a:r>
              <a:rPr lang="ru-RU" sz="2000" i="1" dirty="0" smtClean="0"/>
              <a:t>Подготовка к ЕГЭ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dirty="0" smtClean="0"/>
              <a:t>ОРФОЭПИЧЕСКИЕ  </a:t>
            </a:r>
            <a:r>
              <a:rPr lang="ru-RU" dirty="0" smtClean="0"/>
              <a:t>НОРМЫ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676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48072"/>
          </a:xfrm>
        </p:spPr>
        <p:txBody>
          <a:bodyPr/>
          <a:lstStyle/>
          <a:p>
            <a:pPr algn="ctr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Орфоэпические словари – словари, отражающие правила литературного произношения</a:t>
            </a: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73434733"/>
              </p:ext>
            </p:extLst>
          </p:nvPr>
        </p:nvGraphicFramePr>
        <p:xfrm>
          <a:off x="2339751" y="4797152"/>
          <a:ext cx="5536704" cy="274320"/>
        </p:xfrm>
        <a:graphic>
          <a:graphicData uri="http://schemas.openxmlformats.org/drawingml/2006/table">
            <a:tbl>
              <a:tblPr/>
              <a:tblGrid>
                <a:gridCol w="5536704"/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51521" y="98050"/>
            <a:ext cx="8712968" cy="7316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Аванесов Р. И. Русское литературное произношение. М., 1950; 5-е изд. М., 1972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Русское литературное произношение и ударение / Под ред. Р. И. Аванесова, С. И. Ожегова. М., 1955; 2-е изд. М., 1960.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Агеенко Ф. Л.,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Зарва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 М. В. Словарь ударений для работников радио и телевидения / Под ред. К. И.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Былинского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. М., 1960; 6-е изд.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. и доп. Под ред. Д. Э. Розенталя. М., 1985.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Воронцова В. Л. Русское литературное ударение XVIII – XX вв. Формы словоизменения. М., 1979.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(К монографии прилагается обширный словник с комментариями)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Агеенко Ф. Д. Ударения в названиях Москвы и в географических названиях Московской области: Словарь-справочник. М., 1983.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Борунова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 С. Н. и др. Орфоэпический словарь русского языка: Произношение, ударение, грамматические формы. Ок. 63 500 слов / Под ред. Р. И. Аванесова. М., 1983.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Хрыслова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 Р. В. Словарь ударений русского языка. Минск, 1986.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Агеенко Ф. Л.,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Зарва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 М. В. Словарь ударений русского языка: около 76 000 словарных единиц. М., 1993.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Каленчук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C0E0D"/>
                </a:solidFill>
                <a:effectLst/>
                <a:latin typeface="Times New Roman" pitchFamily="18" charset="0"/>
                <a:cs typeface="Times New Roman" pitchFamily="18" charset="0"/>
              </a:rPr>
              <a:t> М. Л., Касаткина Р. Ф. Словарь трудностей русского произношения: Ок. 15000 слов. М., 1997.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Горбачевич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К. С. Словарь трудностей произношения и ударения в современном русском языке: 1200 слов. СПб., 2000. 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В словарь включены слова, которые в результате исторических изменений существуют в нашей речи в двух вариантах: в старом и новом, а также новые слова, произношение которых ещё не устоялось.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Словарь ударений русского языка: 82 500 словарных единиц / Под ред. М. А.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Штудинера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М., 2000. 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В словарь включены трудные случаи постановки ударения как в нарицательных словах, так и в именах собственных. Из сосуществующих в современном русском литературном языке равноправных акцентных и произносительных вариантов всегда даёт только один вариант.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Иванова Т. Ф., Черкасова Т. А. Русская речь в эфире. Комплексный справочник. М., 2000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Орфоэпический словарь русского языка: Произношение, ударение, грамматические формы / Под ред. Р. И. Аванесова. М., 1983; 5-е изд.,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и доп. М., 1989; 8-е изд.,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и доп. М., 2000. 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Словарь создан в результате коренной переработки книги «Русское литературное произношение и ударение» под редакцией Р. И. Аванесова и С. И. Ожегова (М., 1955) – первого русского словаря орфоэпического типа. «Орфоэпическому словарю русского языка» предшествовала еще раньше изданная книга «Русское литературное произношение» Р. И. Аванесова (5-е изд. М., 1972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Вербицкая Л. А. и др. Давайте говорить правильно! Трудности современного русского произношения и ударения: Краткий словарь-справочник. М., 2003</a:t>
            </a:r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Введенская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Л. А. Словарь ударений для дикторов радио и телевидения. М., 2003.</a:t>
            </a:r>
          </a:p>
          <a:p>
            <a:endParaRPr lang="ru-RU" sz="12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664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Афера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Банты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Диспансер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Досуг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Жалюзи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Иксы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Каталог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Квартал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Краны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Мусоропровод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Ногтя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Отрочество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Свекла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Сироты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Шарфы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Торты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2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Афера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Банты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Диспансер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Досуг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Жалюзи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Иксы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Каталог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Квартал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Краны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Мусоропровод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Ногтя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Отрочество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Свекла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Сироты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Шарфы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Торты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2" y="332656"/>
            <a:ext cx="3346704" cy="6048672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афЕра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бАнты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диспансЕр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досУг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жалюзИ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Иксы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каталОг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квартАл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крАны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мусоропровОд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нОгтя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Отрочество</a:t>
            </a:r>
          </a:p>
          <a:p>
            <a:pPr>
              <a:buFont typeface="Arial" pitchFamily="34" charset="0"/>
              <a:buChar char="•"/>
            </a:pPr>
            <a:r>
              <a:rPr lang="ru-RU" dirty="0" err="1"/>
              <a:t>свЁкла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сирОты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шАрфы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тОрты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29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красивее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кухонный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августовский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мозаичный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оптовый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сливовый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907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красивее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кухонный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августовский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мозаичный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оптовый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сливовый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2" y="332656"/>
            <a:ext cx="3346704" cy="590465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красИвее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кУхонный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Августовский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мозаИчный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оптОвый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слИвовый</a:t>
            </a: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13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брала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дозвонятся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закупорить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черпать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начала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облегчить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опломбировать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премировать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принудить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сверлит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сорит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баловать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5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брала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дозвонятся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закупорить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черпать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начала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облегчить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опломбировать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премировать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принудить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сверлит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сорит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баловать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2" y="332656"/>
            <a:ext cx="3346704" cy="590465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бралА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дозвонЯтся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закУпорить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чЕрпать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нАчал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началА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облегчИть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опломбировАть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премировАть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принУдить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сверлИт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сорИт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баловАть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79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донельзя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завидно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красивее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избалованный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начавший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начатый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проживший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новорожденный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балуясь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закупорив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начав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79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142999" y="332656"/>
            <a:ext cx="3346704" cy="604867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донельзя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завидно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красивее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избалованный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начавший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начатый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проживший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новорожденный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балуясь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закупорив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начав</a:t>
            </a:r>
          </a:p>
          <a:p>
            <a:pPr marL="45720" indent="0">
              <a:buNone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2" y="332656"/>
            <a:ext cx="3346704" cy="590465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err="1" smtClean="0"/>
              <a:t>донЕльзя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завИдно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красИвее</a:t>
            </a: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избалОванный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начАвший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нАчатый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прожИвший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новорождЁнный</a:t>
            </a: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балУясь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закУпорив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начАв</a:t>
            </a:r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77985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</TotalTime>
  <Words>717</Words>
  <Application>Microsoft Office PowerPoint</Application>
  <PresentationFormat>Экран (4:3)</PresentationFormat>
  <Paragraphs>188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Подготовка к ЕГЭ ОРФОЭПИЧЕСКИЕ  НОРМЫ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Орфоэпические словари – словари, отражающие правила литературного произношения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ОРФОЭПИЧЕСКИЕ  НОРМЫ</dc:title>
  <dc:creator>User</dc:creator>
  <cp:lastModifiedBy>User</cp:lastModifiedBy>
  <cp:revision>10</cp:revision>
  <dcterms:created xsi:type="dcterms:W3CDTF">2018-09-28T18:16:58Z</dcterms:created>
  <dcterms:modified xsi:type="dcterms:W3CDTF">2018-12-25T19:16:08Z</dcterms:modified>
</cp:coreProperties>
</file>