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7" r:id="rId3"/>
    <p:sldId id="260" r:id="rId4"/>
    <p:sldId id="258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34076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1800" i="1" dirty="0" smtClean="0"/>
              <a:t>Подготовка к ЕГЭ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Авторская </a:t>
            </a:r>
            <a:r>
              <a:rPr lang="ru-RU" dirty="0"/>
              <a:t>позиция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67944" y="4581128"/>
            <a:ext cx="4960640" cy="17465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800" i="1" dirty="0" smtClean="0"/>
              <a:t>Презентацию подготовила Савенкова Е.Е., учитель русского языка и литературы МБОУ «</a:t>
            </a:r>
            <a:r>
              <a:rPr lang="ru-RU" sz="1800" i="1" dirty="0" err="1" smtClean="0"/>
              <a:t>Угранская</a:t>
            </a:r>
            <a:r>
              <a:rPr lang="ru-RU" sz="1800" i="1" dirty="0" smtClean="0"/>
              <a:t> СШ»</a:t>
            </a:r>
            <a:endParaRPr lang="ru-RU" sz="1800" i="1" dirty="0"/>
          </a:p>
        </p:txBody>
      </p:sp>
    </p:spTree>
    <p:extLst>
      <p:ext uri="{BB962C8B-B14F-4D97-AF65-F5344CB8AC3E}">
        <p14:creationId xmlns:p14="http://schemas.microsoft.com/office/powerpoint/2010/main" val="1160718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  <a:ln>
            <a:noFill/>
          </a:ln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Советы</a:t>
            </a:r>
            <a:b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352928" cy="54726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Обычно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автора содержится в заключительной части текста,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тaм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где автор подводит итог сказанному, размышляет над приведёнными выше событиями, поступками героев и т.п.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Обращайте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 на оценочную лексику текста, лексические повторы, вводные слова, восклицательные и побудительные предложения — всё это средства выражения авторской позиции.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Формулировку позиции автора обязательно выделяйте в отдельном абзаце своего сочинения.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Старайтесь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формулировать авторскую позицию своими словами, избегая сложных метафор.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цитировании подбирайте предложения, в которых мысль автора выражена чётко и ясно, если это возможно. (Помните, что не в любом тексте можно найти цитаты, точно выражающие мнение автора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38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143000"/>
          </a:xfrm>
          <a:ln>
            <a:noFill/>
          </a:ln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Собственная позиция в </a:t>
            </a:r>
            <a:r>
              <a:rPr lang="ru-RU" sz="3200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сочинении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352928" cy="54726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не обязаны соглашаться с авторской позицией. Можно полностью поддерживать автора или отрицать правильность его слов, можно соглашаться частично. Это ваше право. Будет достаточно 1-3 предложений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Речевые клише для выражения собственной позиции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разделяю позицию автора. По моему мнению, ...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Думаю, автор не прав в своих суждениях. Я считаю, что ...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думаю, в словах автора есть доля правды. По моему мнению, ...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38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Удачи!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5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Авторская позиция — это итог размышлений, вывод, к которому при­ходит автор текста.</a:t>
            </a:r>
            <a:b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19672" y="2276872"/>
            <a:ext cx="7272808" cy="4122792"/>
          </a:xfrm>
        </p:spPr>
        <p:txBody>
          <a:bodyPr>
            <a:normAutofit fontScale="62500" lnSpcReduction="20000"/>
          </a:bodyPr>
          <a:lstStyle/>
          <a:p>
            <a:pPr marL="45720" indent="0">
              <a:buNone/>
            </a:pPr>
            <a:r>
              <a:rPr lang="ru-RU" sz="2800" dirty="0"/>
              <a:t>Помните, что если проблема текста — это некоторый вопрос, то по­зиция автора — это ответ на вопрос, поставленный в тексте, то, в чём автор видит решение проблемы. </a:t>
            </a:r>
            <a:br>
              <a:rPr lang="ru-RU" sz="2800" dirty="0"/>
            </a:b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Таким образом, проблема и позиция автора теснейшим образом связаны: </a:t>
            </a:r>
            <a:br>
              <a:rPr lang="ru-RU" sz="2800" dirty="0"/>
            </a:br>
            <a:endParaRPr lang="ru-RU" sz="2800" dirty="0"/>
          </a:p>
          <a:p>
            <a:pPr marL="45720" indent="0" algn="ctr">
              <a:buNone/>
            </a:pPr>
            <a:r>
              <a:rPr lang="ru-RU" sz="2800" b="1" dirty="0"/>
              <a:t>проблема и позиция автора </a:t>
            </a:r>
            <a:br>
              <a:rPr lang="ru-RU" sz="2800" b="1" dirty="0"/>
            </a:br>
            <a:endParaRPr lang="ru-RU" sz="2800" b="1" dirty="0"/>
          </a:p>
          <a:p>
            <a:pPr marL="45720" indent="0" algn="ctr">
              <a:buNone/>
            </a:pPr>
            <a:r>
              <a:rPr lang="ru-RU" sz="2800" b="1" dirty="0"/>
              <a:t>должны соотноситься как </a:t>
            </a:r>
            <a:br>
              <a:rPr lang="ru-RU" sz="2800" b="1" dirty="0"/>
            </a:br>
            <a:endParaRPr lang="ru-RU" sz="2800" b="1" dirty="0"/>
          </a:p>
          <a:p>
            <a:pPr marL="45720" indent="0" algn="ctr">
              <a:buNone/>
            </a:pPr>
            <a:r>
              <a:rPr lang="ru-RU" sz="2800" b="1" dirty="0"/>
              <a:t>вопросно-ответное единство. 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Если этого не происходит, логика изложения мысли в сочинении нарушена.</a:t>
            </a:r>
          </a:p>
          <a:p>
            <a:pPr marL="45720" indent="0" algn="ctr">
              <a:buNone/>
            </a:pP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2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  <a:ln>
            <a:noFill/>
          </a:ln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Как понять позицию автора?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352928" cy="547260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первую очередь обратите внимание на чувства и эмоции автора. Если текст публицистический, в нем могут быть прямо выражены чувства, эмоции, переживания. Автор может поддерживать, сочувствовать или осуждать. Если текст художественный, позиция автора не выражена открыто. Но она четко видна в смысле фрагмента.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Чтобы правильно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выразить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позицию автора, спросите у себя: "Что думает автор об этом случае? Как он относится к сформулированной мной проблеме? В чем проявляется это отношение?".</a:t>
            </a:r>
          </a:p>
        </p:txBody>
      </p:sp>
    </p:spTree>
    <p:extLst>
      <p:ext uri="{BB962C8B-B14F-4D97-AF65-F5344CB8AC3E}">
        <p14:creationId xmlns:p14="http://schemas.microsoft.com/office/powerpoint/2010/main" val="180277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  <a:ln>
            <a:noFill/>
          </a:ln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Способы выражения авторской позиции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352928" cy="547260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Заглавие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Ключевые слова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Эпиграф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Наиболее близкий автору герой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Портрет, особенности поведения персонажей, в том числе по отношению друг к другу, к природе, к конкретной ситуации и (или) вопросу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Речевая характеристика героя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Раскрытие мыслей и чувств героя (психологизм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):  языковые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средства, передающие ощущения героя (зрительные, слуховые, осязательные, обонятельные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Приём психологического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параллелизма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Лирическое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отступление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Символика, значимые детали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Оценочная лексика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Имена собственные («говорящие»)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Средства выразительности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Вводные слова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Побудительные предложения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Ремарки в драматургии.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086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  <a:ln>
            <a:noFill/>
          </a:ln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ПОМНИТЕ</a:t>
            </a:r>
            <a:r>
              <a:rPr lang="ru-RU" sz="3200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: </a:t>
            </a:r>
            <a: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/>
            </a:r>
            <a:b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</a:br>
            <a: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позиции автора и героя-рассказчика </a:t>
            </a:r>
            <a:b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</a:br>
            <a:r>
              <a:rPr lang="ru-RU" sz="3200" dirty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могут не совпадать!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90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04856" cy="43204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Совпадают ли в тексте позиции автора и рассказчика?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8856984" cy="5562952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сих пор помню эту банку с тушью. С утра она стояла на столе возле отцовских чертежей, а к полудню на листе ватмана невесть откуда появилась огромная чёрная клякса, сквозь которую смутно проглядывали результаты кропотливого недельного труда...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Сергей, скажи честно: ты пролил тушь? — строго спросил отец.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Это не я.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тогда?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знаю... Наверное, кошка.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Кошка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Машка, мамина любимица, сидела на краю дивана и как-то испуганно смотрела на нас своими жёлтыми глазами.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ж, придётся её наказать. С этого момента вход в дом ей за­казан. Будет жить в чулане.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Впрочем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может, всё-таки не она винова­та? — испытующе посмотрел на меня отец.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Честное слово! Я здесь ни при чём! — ответил я, глядя ему прямо в глаза...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Через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пару дней Машка бесследно исчезла, видимо, не стерпев несправедливого изгнания из дома. Мама была огорчена. Отец же больше никогда не вспоминал этот случай. Забыл, наверное. А свой футбольный мяч я всё-таки отмыл от предательских чёрных пятен...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Тогда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был наивно убеждён: отношения между людьми важнее всего, главное — не огорчать родителей. А что касается кошки... Она просто животное, ни говорить, ни думать не умеет. И всё-таки до сих пор в любых кошачьих глазах мне видится немой укор... </a:t>
            </a:r>
            <a:endParaRPr lang="ru-RU" sz="3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Андреев )</a:t>
            </a:r>
          </a:p>
        </p:txBody>
      </p:sp>
    </p:spTree>
    <p:extLst>
      <p:ext uri="{BB962C8B-B14F-4D97-AF65-F5344CB8AC3E}">
        <p14:creationId xmlns:p14="http://schemas.microsoft.com/office/powerpoint/2010/main" val="23716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31743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Позицию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автора нужно формулировать кратко, одним-двумя предложениями.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Не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пересказываем текст, не цитируем целиком длинное предложение из текста. Не путаем позицию автора и те тезисы, c которыми автор не согласен.</a:t>
            </a:r>
          </a:p>
          <a:p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5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576064"/>
          </a:xfrm>
          <a:ln>
            <a:noFill/>
          </a:ln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Речевые клише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352928" cy="5472608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считает, что ...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прочтении текста становится понятна позиция автора: ...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Авторская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очевидна: ...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процессе анализа текста я понял, что автор придерживается следующей позиции: ...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автора выражена открыто: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подводит читателя к выводу о том, что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Рассуждая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 проблемой, автор приходит к следующему выводу...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автора такова...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автора, как мне кажется, может быть сформулирована следующим образом...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призывает нас (к чему)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убеждает нас в том, что...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осуждает (кого / что, за что)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автора к поставленной проблеме неоднозначно.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автора заключается в том, что...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Хотя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автора не выражена явно, логика текста убеждает в том, что...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Позиция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автора этого текста довольно ясна и раскрывается в следующем предложении: "цитата".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(Ф.И. автора)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убежден: нужно (нельзя)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текста не выражает прямо свою точку зрения относительно поднятой проблемы, но подводит читателя к мысли о том, что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(Ф.И.)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озабочен (встревожен, обеспокоен) тем, что... В этом, на мой взгляд, и заключается позиция автора.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горечью (с восхищением) говорит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(Ф.И.)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том, что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этом, на мой взгляд, и заключается позиция автора.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рассуждения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(Ф.И.)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завершает вполне закономерным выводом о том, что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этом, на мой взгляд, и заключается позиция автора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Очевидно,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(Ф.И.)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устраивает то, как .... Публицист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(писатель…) протестует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 подобного отношения к ... . В этом, на мой взгляд, заключается позиция автора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14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1331640"/>
          </a:xfrm>
          <a:ln>
            <a:noFill/>
          </a:ln>
          <a:effectLst/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Palatino Linotype"/>
              </a:rPr>
              <a:t>Типичные ошибки при формулировании авторской позиции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6624736" cy="6328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211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</TotalTime>
  <Words>1045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Подготовка к ЕГЭ Авторская позиция</vt:lpstr>
      <vt:lpstr>Авторская позиция — это итог размышлений, вывод, к которому при­ходит автор текста. </vt:lpstr>
      <vt:lpstr>Как понять позицию автора?</vt:lpstr>
      <vt:lpstr>Способы выражения авторской позиции</vt:lpstr>
      <vt:lpstr>ПОМНИТЕ:  позиции автора и героя-рассказчика  могут не совпадать!</vt:lpstr>
      <vt:lpstr>Совпадают ли в тексте позиции автора и рассказчика?</vt:lpstr>
      <vt:lpstr>Презентация PowerPoint</vt:lpstr>
      <vt:lpstr>Речевые клише</vt:lpstr>
      <vt:lpstr>Типичные ошибки при формулировании авторской позиции</vt:lpstr>
      <vt:lpstr>Советы </vt:lpstr>
      <vt:lpstr>Собственная позиция в сочинении</vt:lpstr>
      <vt:lpstr>Удачи!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Авторская позиция</dc:title>
  <dc:creator>User</dc:creator>
  <cp:lastModifiedBy>User</cp:lastModifiedBy>
  <cp:revision>8</cp:revision>
  <dcterms:created xsi:type="dcterms:W3CDTF">2018-12-02T14:51:42Z</dcterms:created>
  <dcterms:modified xsi:type="dcterms:W3CDTF">2018-12-25T19:14:32Z</dcterms:modified>
</cp:coreProperties>
</file>